
<file path=[Content_Types].xml><?xml version="1.0" encoding="utf-8"?>
<Types xmlns="http://schemas.openxmlformats.org/package/2006/content-types">
  <Default Extension="png" ContentType="image/png"/>
  <Default Extension="mp3" ContentType="audio/mpe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3" r:id="rId2"/>
    <p:sldMasterId id="2147483687" r:id="rId3"/>
    <p:sldMasterId id="2147483699" r:id="rId4"/>
  </p:sldMasterIdLst>
  <p:notesMasterIdLst>
    <p:notesMasterId r:id="rId67"/>
  </p:notesMasterIdLst>
  <p:sldIdLst>
    <p:sldId id="268" r:id="rId5"/>
    <p:sldId id="379" r:id="rId6"/>
    <p:sldId id="269" r:id="rId7"/>
    <p:sldId id="270" r:id="rId8"/>
    <p:sldId id="271" r:id="rId9"/>
    <p:sldId id="258" r:id="rId10"/>
    <p:sldId id="297" r:id="rId11"/>
    <p:sldId id="300" r:id="rId12"/>
    <p:sldId id="299" r:id="rId13"/>
    <p:sldId id="259" r:id="rId14"/>
    <p:sldId id="302" r:id="rId15"/>
    <p:sldId id="307" r:id="rId16"/>
    <p:sldId id="264" r:id="rId17"/>
    <p:sldId id="304" r:id="rId18"/>
    <p:sldId id="257" r:id="rId19"/>
    <p:sldId id="265" r:id="rId20"/>
    <p:sldId id="305" r:id="rId21"/>
    <p:sldId id="345" r:id="rId22"/>
    <p:sldId id="306" r:id="rId23"/>
    <p:sldId id="346" r:id="rId24"/>
    <p:sldId id="309" r:id="rId25"/>
    <p:sldId id="310" r:id="rId26"/>
    <p:sldId id="311" r:id="rId27"/>
    <p:sldId id="301" r:id="rId28"/>
    <p:sldId id="312" r:id="rId29"/>
    <p:sldId id="308" r:id="rId30"/>
    <p:sldId id="313" r:id="rId31"/>
    <p:sldId id="321" r:id="rId32"/>
    <p:sldId id="327" r:id="rId33"/>
    <p:sldId id="324" r:id="rId34"/>
    <p:sldId id="325" r:id="rId35"/>
    <p:sldId id="323" r:id="rId36"/>
    <p:sldId id="328" r:id="rId37"/>
    <p:sldId id="329" r:id="rId38"/>
    <p:sldId id="326" r:id="rId39"/>
    <p:sldId id="330" r:id="rId40"/>
    <p:sldId id="331" r:id="rId41"/>
    <p:sldId id="332" r:id="rId42"/>
    <p:sldId id="333" r:id="rId43"/>
    <p:sldId id="316" r:id="rId44"/>
    <p:sldId id="322" r:id="rId45"/>
    <p:sldId id="317" r:id="rId46"/>
    <p:sldId id="319" r:id="rId47"/>
    <p:sldId id="320" r:id="rId48"/>
    <p:sldId id="378" r:id="rId49"/>
    <p:sldId id="262" r:id="rId50"/>
    <p:sldId id="335" r:id="rId51"/>
    <p:sldId id="336" r:id="rId52"/>
    <p:sldId id="337" r:id="rId53"/>
    <p:sldId id="338" r:id="rId54"/>
    <p:sldId id="341" r:id="rId55"/>
    <p:sldId id="340" r:id="rId56"/>
    <p:sldId id="339" r:id="rId57"/>
    <p:sldId id="342" r:id="rId58"/>
    <p:sldId id="354" r:id="rId59"/>
    <p:sldId id="355" r:id="rId60"/>
    <p:sldId id="263" r:id="rId61"/>
    <p:sldId id="343" r:id="rId62"/>
    <p:sldId id="298" r:id="rId63"/>
    <p:sldId id="285" r:id="rId64"/>
    <p:sldId id="356" r:id="rId65"/>
    <p:sldId id="267" r:id="rId66"/>
  </p:sldIdLst>
  <p:sldSz cx="18288000" cy="10287000"/>
  <p:notesSz cx="6858000" cy="9144000"/>
  <p:embeddedFontLst>
    <p:embeddedFont>
      <p:font typeface="1FTV Akira Expanded" panose="02000800000000000000" charset="0"/>
      <p:bold r:id="rId68"/>
    </p:embeddedFont>
    <p:embeddedFont>
      <p:font typeface="Aharoni" panose="020B0604020202020204" charset="-79"/>
      <p:bold r:id="rId69"/>
    </p:embeddedFont>
    <p:embeddedFont>
      <p:font typeface="Calibri" panose="020F0502020204030204" pitchFamily="34" charset="0"/>
      <p:regular r:id="rId70"/>
      <p:bold r:id="rId71"/>
      <p:italic r:id="rId72"/>
      <p:boldItalic r:id="rId7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5DE"/>
    <a:srgbClr val="1282C0"/>
    <a:srgbClr val="3FAFED"/>
    <a:srgbClr val="EAF6FD"/>
    <a:srgbClr val="DF661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3" d="100"/>
          <a:sy n="43" d="100"/>
        </p:scale>
        <p:origin x="740" y="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font" Target="fonts/font1.fntdata"/><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font" Target="fonts/font4.fntdata"/><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font" Target="fonts/font6.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font" Target="fonts/font2.fntdata"/><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5.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font" Target="fonts/font3.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hỗ dành sẵn cho Đầu trang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Chỗ dành sẵn cho Ngày tháng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5F6484-466D-427E-A3E8-C8A8B4B4CC78}" type="datetimeFigureOut">
              <a:rPr lang="en-US" smtClean="0"/>
              <a:t>10/9/2026</a:t>
            </a:fld>
            <a:endParaRPr lang="en-US"/>
          </a:p>
        </p:txBody>
      </p:sp>
      <p:sp>
        <p:nvSpPr>
          <p:cNvPr id="4" name="Chỗ dành sẵn cho Hình ảnh của Bản chiế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Chỗ dành sẵn cho Ghi ch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6" name="Chỗ dành sẵn cho Chân trang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Chỗ dành sẵn cho Số hiệu Bản chiế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72BDCD-1D3C-4DAB-B83F-1ECFAD692CCB}" type="slidenum">
              <a:rPr lang="en-US" smtClean="0"/>
              <a:t>‹#›</a:t>
            </a:fld>
            <a:endParaRPr lang="en-US"/>
          </a:p>
        </p:txBody>
      </p:sp>
    </p:spTree>
    <p:extLst>
      <p:ext uri="{BB962C8B-B14F-4D97-AF65-F5344CB8AC3E}">
        <p14:creationId xmlns:p14="http://schemas.microsoft.com/office/powerpoint/2010/main" val="4256529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12264C-CFE9-45F2-8DC4-49B09E567BE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3945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12264C-CFE9-45F2-8DC4-49B09E567BE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69754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 name="Google Shape;15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x-none" dirty="0"/>
              <a:t>Bấm vào từng ô tam giác trắng để đến câu hỏi.</a:t>
            </a:r>
            <a:r>
              <a:rPr lang="en-US" dirty="0"/>
              <a:t> </a:t>
            </a:r>
            <a:r>
              <a:rPr lang="en-US" dirty="0" err="1"/>
              <a:t>Nếu</a:t>
            </a:r>
            <a:r>
              <a:rPr lang="en-US" baseline="0" dirty="0"/>
              <a:t> HS </a:t>
            </a:r>
            <a:r>
              <a:rPr lang="en-US" baseline="0" dirty="0" err="1"/>
              <a:t>trả</a:t>
            </a:r>
            <a:r>
              <a:rPr lang="en-US" baseline="0" dirty="0"/>
              <a:t> </a:t>
            </a:r>
            <a:r>
              <a:rPr lang="en-US" baseline="0" dirty="0" err="1"/>
              <a:t>lời</a:t>
            </a:r>
            <a:r>
              <a:rPr lang="en-US" baseline="0" dirty="0"/>
              <a:t> </a:t>
            </a:r>
            <a:r>
              <a:rPr lang="en-US" baseline="0" dirty="0" err="1"/>
              <a:t>đúng</a:t>
            </a:r>
            <a:r>
              <a:rPr lang="en-US" baseline="0" dirty="0"/>
              <a:t>, </a:t>
            </a:r>
            <a:r>
              <a:rPr lang="en-US" baseline="0" dirty="0" err="1"/>
              <a:t>nhấn</a:t>
            </a:r>
            <a:r>
              <a:rPr lang="en-US" baseline="0" dirty="0"/>
              <a:t> </a:t>
            </a:r>
            <a:r>
              <a:rPr lang="en-US" baseline="0" dirty="0" err="1"/>
              <a:t>vào</a:t>
            </a:r>
            <a:r>
              <a:rPr lang="en-US" baseline="0" dirty="0"/>
              <a:t> </a:t>
            </a:r>
            <a:r>
              <a:rPr lang="en-US" baseline="0" dirty="0" err="1"/>
              <a:t>vận</a:t>
            </a:r>
            <a:r>
              <a:rPr lang="en-US" baseline="0" dirty="0"/>
              <a:t> </a:t>
            </a:r>
            <a:r>
              <a:rPr lang="en-US" baseline="0" dirty="0" err="1"/>
              <a:t>động</a:t>
            </a:r>
            <a:r>
              <a:rPr lang="en-US" baseline="0" dirty="0"/>
              <a:t> </a:t>
            </a:r>
            <a:r>
              <a:rPr lang="en-US" baseline="0" dirty="0" err="1"/>
              <a:t>viên</a:t>
            </a:r>
            <a:r>
              <a:rPr lang="en-US" baseline="0" dirty="0"/>
              <a:t> </a:t>
            </a:r>
            <a:r>
              <a:rPr lang="en-US" baseline="0" dirty="0" err="1"/>
              <a:t>để</a:t>
            </a:r>
            <a:r>
              <a:rPr lang="en-US" baseline="0" dirty="0"/>
              <a:t> di </a:t>
            </a:r>
            <a:r>
              <a:rPr lang="en-US" baseline="0" dirty="0" err="1"/>
              <a:t>chuyển</a:t>
            </a:r>
            <a:r>
              <a:rPr lang="en-US" baseline="0" dirty="0"/>
              <a:t> </a:t>
            </a:r>
            <a:r>
              <a:rPr lang="en-US" baseline="0" dirty="0" err="1"/>
              <a:t>thêm</a:t>
            </a:r>
            <a:r>
              <a:rPr lang="en-US" baseline="0" dirty="0"/>
              <a:t> </a:t>
            </a:r>
            <a:r>
              <a:rPr lang="en-US" baseline="0" dirty="0" err="1"/>
              <a:t>một</a:t>
            </a:r>
            <a:r>
              <a:rPr lang="en-US" baseline="0" dirty="0"/>
              <a:t> </a:t>
            </a:r>
            <a:r>
              <a:rPr lang="en-US" baseline="0" dirty="0" err="1"/>
              <a:t>bước</a:t>
            </a:r>
            <a:r>
              <a:rPr lang="x-none" dirty="0"/>
              <a:t>.</a:t>
            </a:r>
          </a:p>
          <a:p>
            <a:r>
              <a:rPr lang="x-none" dirty="0"/>
              <a:t>Sau khi </a:t>
            </a:r>
            <a:r>
              <a:rPr lang="en-US" dirty="0" err="1"/>
              <a:t>trả</a:t>
            </a:r>
            <a:r>
              <a:rPr lang="en-US" baseline="0" dirty="0"/>
              <a:t> </a:t>
            </a:r>
            <a:r>
              <a:rPr lang="en-US" baseline="0" dirty="0" err="1"/>
              <a:t>lời</a:t>
            </a:r>
            <a:r>
              <a:rPr lang="en-US" baseline="0" dirty="0"/>
              <a:t> </a:t>
            </a:r>
            <a:r>
              <a:rPr lang="en-US" baseline="0" dirty="0" err="1"/>
              <a:t>hết</a:t>
            </a:r>
            <a:r>
              <a:rPr lang="en-US" baseline="0" dirty="0"/>
              <a:t> </a:t>
            </a:r>
            <a:r>
              <a:rPr lang="en-US" baseline="0" dirty="0" err="1"/>
              <a:t>câu</a:t>
            </a:r>
            <a:r>
              <a:rPr lang="en-US" baseline="0" dirty="0"/>
              <a:t> </a:t>
            </a:r>
            <a:r>
              <a:rPr lang="en-US" baseline="0" dirty="0" err="1"/>
              <a:t>hỏi</a:t>
            </a:r>
            <a:r>
              <a:rPr lang="en-US" baseline="0" dirty="0"/>
              <a:t>,</a:t>
            </a:r>
            <a:r>
              <a:rPr lang="x-none" dirty="0"/>
              <a:t> bấm vào mũi tên đỏ để sang </a:t>
            </a:r>
            <a:r>
              <a:rPr lang="en-US" dirty="0" err="1"/>
              <a:t>nội</a:t>
            </a:r>
            <a:r>
              <a:rPr lang="en-US" baseline="0" dirty="0"/>
              <a:t> dung </a:t>
            </a:r>
            <a:r>
              <a:rPr lang="en-US" baseline="0" dirty="0" err="1"/>
              <a:t>tiếp</a:t>
            </a:r>
            <a:r>
              <a:rPr lang="en-US" baseline="0" dirty="0"/>
              <a:t> </a:t>
            </a:r>
            <a:r>
              <a:rPr lang="en-US" baseline="0" dirty="0" err="1"/>
              <a:t>theo</a:t>
            </a:r>
            <a:r>
              <a:rPr lang="x-none" dirty="0"/>
              <a: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819378-6326-A44F-B9CD-8F81B047551E}" type="slidenum">
              <a:rPr kumimoji="0" lang="x-non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x-non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19183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x-none" dirty="0"/>
              <a:t>Bấm vào lá cờ quay lại </a:t>
            </a:r>
            <a:r>
              <a:rPr lang="en-US" dirty="0" err="1"/>
              <a:t>đường</a:t>
            </a:r>
            <a:r>
              <a:rPr lang="en-US" baseline="0" dirty="0"/>
              <a:t> </a:t>
            </a:r>
            <a:r>
              <a:rPr lang="en-US" baseline="0" dirty="0" err="1"/>
              <a:t>chạy</a:t>
            </a:r>
            <a:r>
              <a:rPr lang="x-none" dirty="0"/>
              <a: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819378-6326-A44F-B9CD-8F81B047551E}" type="slidenum">
              <a:rPr kumimoji="0" lang="x-non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x-non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06776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x-none" dirty="0"/>
              <a:t>Bấm vào lá cờ quay lại </a:t>
            </a:r>
            <a:r>
              <a:rPr lang="en-US" dirty="0" err="1"/>
              <a:t>đường</a:t>
            </a:r>
            <a:r>
              <a:rPr lang="en-US" baseline="0" dirty="0"/>
              <a:t> </a:t>
            </a:r>
            <a:r>
              <a:rPr lang="en-US" baseline="0"/>
              <a:t>chạy</a:t>
            </a:r>
            <a:r>
              <a:rPr lang="x-none"/>
              <a:t>. </a:t>
            </a:r>
            <a:endParaRPr lang="x-non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819378-6326-A44F-B9CD-8F81B047551E}" type="slidenum">
              <a:rPr kumimoji="0" lang="x-non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x-non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6471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x-none" dirty="0"/>
              <a:t>Bấm vào lá cờ quay lại </a:t>
            </a:r>
            <a:r>
              <a:rPr lang="en-US" dirty="0" err="1"/>
              <a:t>đường</a:t>
            </a:r>
            <a:r>
              <a:rPr lang="en-US" baseline="0" dirty="0"/>
              <a:t> </a:t>
            </a:r>
            <a:r>
              <a:rPr lang="en-US" baseline="0"/>
              <a:t>chạy</a:t>
            </a:r>
            <a:r>
              <a:rPr lang="x-none"/>
              <a:t>. </a:t>
            </a:r>
            <a:endParaRPr lang="x-non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819378-6326-A44F-B9CD-8F81B047551E}" type="slidenum">
              <a:rPr kumimoji="0" lang="x-non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x-non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72207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x-none" dirty="0"/>
              <a:t>Bấm vào lá cờ quay lại </a:t>
            </a:r>
            <a:r>
              <a:rPr lang="en-US" dirty="0" err="1"/>
              <a:t>đường</a:t>
            </a:r>
            <a:r>
              <a:rPr lang="en-US" baseline="0" dirty="0"/>
              <a:t> </a:t>
            </a:r>
            <a:r>
              <a:rPr lang="en-US" baseline="0"/>
              <a:t>chạy</a:t>
            </a:r>
            <a:r>
              <a:rPr lang="x-none"/>
              <a:t>. </a:t>
            </a:r>
            <a:endParaRPr lang="x-non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819378-6326-A44F-B9CD-8F81B047551E}" type="slidenum">
              <a:rPr kumimoji="0" lang="x-non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x-non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8758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x-none" dirty="0"/>
              <a:t>Bấm vào lá cờ quay lại </a:t>
            </a:r>
            <a:r>
              <a:rPr lang="en-US" dirty="0" err="1"/>
              <a:t>đường</a:t>
            </a:r>
            <a:r>
              <a:rPr lang="en-US" baseline="0" dirty="0"/>
              <a:t> </a:t>
            </a:r>
            <a:r>
              <a:rPr lang="en-US" baseline="0" dirty="0" err="1"/>
              <a:t>chạy</a:t>
            </a:r>
            <a:r>
              <a:rPr lang="x-none" dirty="0"/>
              <a: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819378-6326-A44F-B9CD-8F81B047551E}" type="slidenum">
              <a:rPr kumimoji="0" lang="x-non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x-non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69950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x-none" dirty="0"/>
              <a:t>Bấm vào lá cờ quay lại </a:t>
            </a:r>
            <a:r>
              <a:rPr lang="en-US" dirty="0" err="1"/>
              <a:t>đường</a:t>
            </a:r>
            <a:r>
              <a:rPr lang="en-US" baseline="0" dirty="0"/>
              <a:t> </a:t>
            </a:r>
            <a:r>
              <a:rPr lang="en-US" baseline="0"/>
              <a:t>chạy</a:t>
            </a:r>
            <a:r>
              <a:rPr lang="x-none"/>
              <a:t>. </a:t>
            </a:r>
            <a:endParaRPr lang="x-non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819378-6326-A44F-B9CD-8F81B047551E}" type="slidenum">
              <a:rPr kumimoji="0" lang="x-non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x-non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41974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x-none" dirty="0"/>
              <a:t>Bấm vào lá cờ quay lại </a:t>
            </a:r>
            <a:r>
              <a:rPr lang="en-US" dirty="0" err="1"/>
              <a:t>đường</a:t>
            </a:r>
            <a:r>
              <a:rPr lang="en-US" baseline="0" dirty="0"/>
              <a:t> </a:t>
            </a:r>
            <a:r>
              <a:rPr lang="en-US" baseline="0"/>
              <a:t>chạy</a:t>
            </a:r>
            <a:r>
              <a:rPr lang="x-none"/>
              <a:t>. </a:t>
            </a:r>
            <a:endParaRPr lang="x-non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819378-6326-A44F-B9CD-8F81B047551E}" type="slidenum">
              <a:rPr kumimoji="0" lang="x-non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x-non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3898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VN"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819378-6326-A44F-B9CD-8F81B047551E}" type="slidenum">
              <a:rPr kumimoji="0" lang="en-VN"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VN"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672989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svg"/><Relationship Id="rId1" Type="http://schemas.openxmlformats.org/officeDocument/2006/relationships/slideMaster" Target="../slideMasters/slideMaster1.xml"/><Relationship Id="rId6" Type="http://schemas.openxmlformats.org/officeDocument/2006/relationships/image" Target="../media/image5.svg"/><Relationship Id="rId5" Type="http://schemas.openxmlformats.org/officeDocument/2006/relationships/image" Target="../media/image4.sv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sv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slideMaster" Target="../slideMasters/slideMaster1.xml"/><Relationship Id="rId6" Type="http://schemas.openxmlformats.org/officeDocument/2006/relationships/image" Target="../media/image3.svg"/><Relationship Id="rId5" Type="http://schemas.openxmlformats.org/officeDocument/2006/relationships/image" Target="../media/image9.svg"/><Relationship Id="rId4" Type="http://schemas.openxmlformats.org/officeDocument/2006/relationships/image" Target="../media/image7.sv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6.svg"/><Relationship Id="rId7" Type="http://schemas.openxmlformats.org/officeDocument/2006/relationships/image" Target="../media/image3.svg"/><Relationship Id="rId2" Type="http://schemas.openxmlformats.org/officeDocument/2006/relationships/image" Target="../media/image5.svg"/><Relationship Id="rId1" Type="http://schemas.openxmlformats.org/officeDocument/2006/relationships/slideMaster" Target="../slideMasters/slideMaster1.xml"/><Relationship Id="rId6" Type="http://schemas.openxmlformats.org/officeDocument/2006/relationships/image" Target="../media/image10.svg"/><Relationship Id="rId5" Type="http://schemas.openxmlformats.org/officeDocument/2006/relationships/image" Target="../media/image9.svg"/><Relationship Id="rId4" Type="http://schemas.openxmlformats.org/officeDocument/2006/relationships/image" Target="../media/image7.sv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image" Target="../media/image6.svg"/><Relationship Id="rId7" Type="http://schemas.openxmlformats.org/officeDocument/2006/relationships/image" Target="../media/image4.svg"/><Relationship Id="rId2" Type="http://schemas.openxmlformats.org/officeDocument/2006/relationships/image" Target="../media/image5.svg"/><Relationship Id="rId1" Type="http://schemas.openxmlformats.org/officeDocument/2006/relationships/slideMaster" Target="../slideMasters/slideMaster1.xml"/><Relationship Id="rId6" Type="http://schemas.openxmlformats.org/officeDocument/2006/relationships/image" Target="../media/image3.svg"/><Relationship Id="rId5" Type="http://schemas.openxmlformats.org/officeDocument/2006/relationships/image" Target="../media/image9.svg"/><Relationship Id="rId4" Type="http://schemas.openxmlformats.org/officeDocument/2006/relationships/image" Target="../media/image7.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sv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Freeform 2">
            <a:extLst>
              <a:ext uri="{FF2B5EF4-FFF2-40B4-BE49-F238E27FC236}">
                <a16:creationId xmlns:a16="http://schemas.microsoft.com/office/drawing/2014/main" id="{C07D84FF-AA4F-D2F1-BC47-05A86B2F4781}"/>
              </a:ext>
            </a:extLst>
          </p:cNvPr>
          <p:cNvSpPr/>
          <p:nvPr userDrawn="1"/>
        </p:nvSpPr>
        <p:spPr>
          <a:xfrm>
            <a:off x="479459" y="939548"/>
            <a:ext cx="17329082" cy="8407905"/>
          </a:xfrm>
          <a:custGeom>
            <a:avLst/>
            <a:gdLst/>
            <a:ahLst/>
            <a:cxnLst/>
            <a:rect l="l" t="t" r="r" b="b"/>
            <a:pathLst>
              <a:path w="17329082" h="8407905">
                <a:moveTo>
                  <a:pt x="0" y="0"/>
                </a:moveTo>
                <a:lnTo>
                  <a:pt x="17329082" y="0"/>
                </a:lnTo>
                <a:lnTo>
                  <a:pt x="17329082" y="8407904"/>
                </a:lnTo>
                <a:lnTo>
                  <a:pt x="0" y="8407904"/>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endParaRPr lang="en-US"/>
          </a:p>
        </p:txBody>
      </p:sp>
      <p:sp>
        <p:nvSpPr>
          <p:cNvPr id="8" name="Freeform 3">
            <a:extLst>
              <a:ext uri="{FF2B5EF4-FFF2-40B4-BE49-F238E27FC236}">
                <a16:creationId xmlns:a16="http://schemas.microsoft.com/office/drawing/2014/main" id="{EA957BE1-F860-F5DD-0322-141F15627BEA}"/>
              </a:ext>
            </a:extLst>
          </p:cNvPr>
          <p:cNvSpPr/>
          <p:nvPr userDrawn="1"/>
        </p:nvSpPr>
        <p:spPr>
          <a:xfrm rot="1026689">
            <a:off x="82161" y="7440183"/>
            <a:ext cx="3592190" cy="2664752"/>
          </a:xfrm>
          <a:custGeom>
            <a:avLst/>
            <a:gdLst/>
            <a:ahLst/>
            <a:cxnLst/>
            <a:rect l="l" t="t" r="r" b="b"/>
            <a:pathLst>
              <a:path w="3592190" h="2664752">
                <a:moveTo>
                  <a:pt x="0" y="0"/>
                </a:moveTo>
                <a:lnTo>
                  <a:pt x="3592190" y="0"/>
                </a:lnTo>
                <a:lnTo>
                  <a:pt x="3592190" y="2664752"/>
                </a:lnTo>
                <a:lnTo>
                  <a:pt x="0" y="2664752"/>
                </a:lnTo>
                <a:lnTo>
                  <a:pt x="0" y="0"/>
                </a:lnTo>
                <a:close/>
              </a:path>
            </a:pathLst>
          </a:custGeom>
          <a:blipFill>
            <a:blip>
              <a:extLst>
                <a:ext uri="{96DAC541-7B7A-43D3-8B79-37D633B846F1}">
                  <asvg:svgBlip xmlns="" xmlns:asvg="http://schemas.microsoft.com/office/drawing/2016/SVG/main" r:embed="rId3"/>
                </a:ext>
              </a:extLst>
            </a:blip>
            <a:stretch>
              <a:fillRect/>
            </a:stretch>
          </a:blipFill>
        </p:spPr>
        <p:txBody>
          <a:bodyPr/>
          <a:lstStyle/>
          <a:p>
            <a:endParaRPr lang="en-US"/>
          </a:p>
        </p:txBody>
      </p:sp>
      <p:sp>
        <p:nvSpPr>
          <p:cNvPr id="9" name="Freeform 4">
            <a:extLst>
              <a:ext uri="{FF2B5EF4-FFF2-40B4-BE49-F238E27FC236}">
                <a16:creationId xmlns:a16="http://schemas.microsoft.com/office/drawing/2014/main" id="{2D8030D7-C411-F0E3-3DAB-8A6D3C9F6A2C}"/>
              </a:ext>
            </a:extLst>
          </p:cNvPr>
          <p:cNvSpPr/>
          <p:nvPr userDrawn="1"/>
        </p:nvSpPr>
        <p:spPr>
          <a:xfrm rot="-531226">
            <a:off x="15780149" y="7387573"/>
            <a:ext cx="2069633" cy="2490805"/>
          </a:xfrm>
          <a:custGeom>
            <a:avLst/>
            <a:gdLst/>
            <a:ahLst/>
            <a:cxnLst/>
            <a:rect l="l" t="t" r="r" b="b"/>
            <a:pathLst>
              <a:path w="2069633" h="2490805">
                <a:moveTo>
                  <a:pt x="0" y="0"/>
                </a:moveTo>
                <a:lnTo>
                  <a:pt x="2069633" y="0"/>
                </a:lnTo>
                <a:lnTo>
                  <a:pt x="2069633" y="2490805"/>
                </a:lnTo>
                <a:lnTo>
                  <a:pt x="0" y="2490805"/>
                </a:lnTo>
                <a:lnTo>
                  <a:pt x="0" y="0"/>
                </a:lnTo>
                <a:close/>
              </a:path>
            </a:pathLst>
          </a:custGeom>
          <a:blipFill>
            <a:blip>
              <a:extLst>
                <a:ext uri="{96DAC541-7B7A-43D3-8B79-37D633B846F1}">
                  <asvg:svgBlip xmlns="" xmlns:asvg="http://schemas.microsoft.com/office/drawing/2016/SVG/main" r:embed="rId4"/>
                </a:ext>
              </a:extLst>
            </a:blip>
            <a:stretch>
              <a:fillRect/>
            </a:stretch>
          </a:blipFill>
        </p:spPr>
        <p:txBody>
          <a:bodyPr/>
          <a:lstStyle/>
          <a:p>
            <a:endParaRPr lang="en-US"/>
          </a:p>
        </p:txBody>
      </p:sp>
      <p:sp>
        <p:nvSpPr>
          <p:cNvPr id="10" name="Freeform 5">
            <a:extLst>
              <a:ext uri="{FF2B5EF4-FFF2-40B4-BE49-F238E27FC236}">
                <a16:creationId xmlns:a16="http://schemas.microsoft.com/office/drawing/2014/main" id="{41C74056-F228-7533-D493-E9CF869766CB}"/>
              </a:ext>
            </a:extLst>
          </p:cNvPr>
          <p:cNvSpPr/>
          <p:nvPr userDrawn="1"/>
        </p:nvSpPr>
        <p:spPr>
          <a:xfrm rot="858002">
            <a:off x="14145734" y="-55820"/>
            <a:ext cx="4471886" cy="2806601"/>
          </a:xfrm>
          <a:custGeom>
            <a:avLst/>
            <a:gdLst/>
            <a:ahLst/>
            <a:cxnLst/>
            <a:rect l="l" t="t" r="r" b="b"/>
            <a:pathLst>
              <a:path w="5447880" h="3248918">
                <a:moveTo>
                  <a:pt x="0" y="0"/>
                </a:moveTo>
                <a:lnTo>
                  <a:pt x="5447880" y="0"/>
                </a:lnTo>
                <a:lnTo>
                  <a:pt x="5447880" y="3248918"/>
                </a:lnTo>
                <a:lnTo>
                  <a:pt x="0" y="3248918"/>
                </a:lnTo>
                <a:lnTo>
                  <a:pt x="0" y="0"/>
                </a:lnTo>
                <a:close/>
              </a:path>
            </a:pathLst>
          </a:custGeom>
          <a:blipFill>
            <a:blip>
              <a:extLst>
                <a:ext uri="{96DAC541-7B7A-43D3-8B79-37D633B846F1}">
                  <asvg:svgBlip xmlns="" xmlns:asvg="http://schemas.microsoft.com/office/drawing/2016/SVG/main" r:embed="rId5"/>
                </a:ext>
              </a:extLst>
            </a:blip>
            <a:stretch>
              <a:fillRect/>
            </a:stretch>
          </a:blipFill>
        </p:spPr>
        <p:txBody>
          <a:bodyPr/>
          <a:lstStyle/>
          <a:p>
            <a:endParaRPr lang="en-US"/>
          </a:p>
        </p:txBody>
      </p:sp>
      <p:sp>
        <p:nvSpPr>
          <p:cNvPr id="11" name="Freeform 6">
            <a:extLst>
              <a:ext uri="{FF2B5EF4-FFF2-40B4-BE49-F238E27FC236}">
                <a16:creationId xmlns:a16="http://schemas.microsoft.com/office/drawing/2014/main" id="{C533E856-652C-2EBA-2536-6429DA007C3C}"/>
              </a:ext>
            </a:extLst>
          </p:cNvPr>
          <p:cNvSpPr/>
          <p:nvPr userDrawn="1"/>
        </p:nvSpPr>
        <p:spPr>
          <a:xfrm rot="813050">
            <a:off x="1049791" y="752626"/>
            <a:ext cx="1656931" cy="2379405"/>
          </a:xfrm>
          <a:custGeom>
            <a:avLst/>
            <a:gdLst/>
            <a:ahLst/>
            <a:cxnLst/>
            <a:rect l="l" t="t" r="r" b="b"/>
            <a:pathLst>
              <a:path w="1656931" h="2379405">
                <a:moveTo>
                  <a:pt x="0" y="0"/>
                </a:moveTo>
                <a:lnTo>
                  <a:pt x="1656931" y="0"/>
                </a:lnTo>
                <a:lnTo>
                  <a:pt x="1656931" y="2379405"/>
                </a:lnTo>
                <a:lnTo>
                  <a:pt x="0" y="2379405"/>
                </a:lnTo>
                <a:lnTo>
                  <a:pt x="0" y="0"/>
                </a:lnTo>
                <a:close/>
              </a:path>
            </a:pathLst>
          </a:custGeom>
          <a:blipFill>
            <a:blip>
              <a:extLst>
                <a:ext uri="{96DAC541-7B7A-43D3-8B79-37D633B846F1}">
                  <asvg:svgBlip xmlns="" xmlns:asvg="http://schemas.microsoft.com/office/drawing/2016/SVG/main" r:embed="rId6"/>
                </a:ext>
              </a:extLst>
            </a:blip>
            <a:stretch>
              <a:fillRect/>
            </a:stretch>
          </a:blipFill>
        </p:spPr>
        <p:txBody>
          <a:bodyPr/>
          <a:lstStyle/>
          <a:p>
            <a:endParaRPr lang="en-US"/>
          </a:p>
        </p:txBody>
      </p:sp>
      <p:sp>
        <p:nvSpPr>
          <p:cNvPr id="12" name="Freeform 7">
            <a:extLst>
              <a:ext uri="{FF2B5EF4-FFF2-40B4-BE49-F238E27FC236}">
                <a16:creationId xmlns:a16="http://schemas.microsoft.com/office/drawing/2014/main" id="{BB32162D-2CCF-7856-6E0A-6D5FE9376D41}"/>
              </a:ext>
            </a:extLst>
          </p:cNvPr>
          <p:cNvSpPr/>
          <p:nvPr userDrawn="1"/>
        </p:nvSpPr>
        <p:spPr>
          <a:xfrm>
            <a:off x="422691" y="4283100"/>
            <a:ext cx="1212018" cy="1145908"/>
          </a:xfrm>
          <a:custGeom>
            <a:avLst/>
            <a:gdLst/>
            <a:ahLst/>
            <a:cxnLst/>
            <a:rect l="l" t="t" r="r" b="b"/>
            <a:pathLst>
              <a:path w="1212018" h="1145908">
                <a:moveTo>
                  <a:pt x="0" y="0"/>
                </a:moveTo>
                <a:lnTo>
                  <a:pt x="1212018" y="0"/>
                </a:lnTo>
                <a:lnTo>
                  <a:pt x="1212018" y="1145908"/>
                </a:lnTo>
                <a:lnTo>
                  <a:pt x="0" y="1145908"/>
                </a:lnTo>
                <a:lnTo>
                  <a:pt x="0" y="0"/>
                </a:lnTo>
                <a:close/>
              </a:path>
            </a:pathLst>
          </a:custGeom>
          <a:blipFill>
            <a:blip>
              <a:extLst>
                <a:ext uri="{96DAC541-7B7A-43D3-8B79-37D633B846F1}">
                  <asvg:svgBlip xmlns="" xmlns:asvg="http://schemas.microsoft.com/office/drawing/2016/SVG/main" r:embed="rId7"/>
                </a:ext>
              </a:extLst>
            </a:blip>
            <a:stretch>
              <a:fillRect/>
            </a:stretch>
          </a:blipFill>
        </p:spPr>
        <p:txBody>
          <a:bodyPr/>
          <a:lstStyle/>
          <a:p>
            <a:endParaRPr lang="en-US"/>
          </a:p>
        </p:txBody>
      </p:sp>
      <p:sp>
        <p:nvSpPr>
          <p:cNvPr id="13" name="Freeform 8">
            <a:extLst>
              <a:ext uri="{FF2B5EF4-FFF2-40B4-BE49-F238E27FC236}">
                <a16:creationId xmlns:a16="http://schemas.microsoft.com/office/drawing/2014/main" id="{6A36C060-FA9B-7258-E77C-C9E51FE8DD49}"/>
              </a:ext>
            </a:extLst>
          </p:cNvPr>
          <p:cNvSpPr/>
          <p:nvPr userDrawn="1"/>
        </p:nvSpPr>
        <p:spPr>
          <a:xfrm rot="4124193">
            <a:off x="8891981" y="711277"/>
            <a:ext cx="638328" cy="634846"/>
          </a:xfrm>
          <a:custGeom>
            <a:avLst/>
            <a:gdLst/>
            <a:ahLst/>
            <a:cxnLst/>
            <a:rect l="l" t="t" r="r" b="b"/>
            <a:pathLst>
              <a:path w="638328" h="634846">
                <a:moveTo>
                  <a:pt x="0" y="0"/>
                </a:moveTo>
                <a:lnTo>
                  <a:pt x="638328" y="0"/>
                </a:lnTo>
                <a:lnTo>
                  <a:pt x="638328" y="634846"/>
                </a:lnTo>
                <a:lnTo>
                  <a:pt x="0" y="634846"/>
                </a:lnTo>
                <a:lnTo>
                  <a:pt x="0" y="0"/>
                </a:lnTo>
                <a:close/>
              </a:path>
            </a:pathLst>
          </a:custGeom>
          <a:blipFill>
            <a:blip>
              <a:extLst>
                <a:ext uri="{96DAC541-7B7A-43D3-8B79-37D633B846F1}">
                  <asvg:svgBlip xmlns="" xmlns:asvg="http://schemas.microsoft.com/office/drawing/2016/SVG/main" r:embed="rId8"/>
                </a:ext>
              </a:extLst>
            </a:blip>
            <a:stretch>
              <a:fillRect/>
            </a:stretch>
          </a:blipFill>
        </p:spPr>
        <p:txBody>
          <a:bodyPr/>
          <a:lstStyle/>
          <a:p>
            <a:endParaRPr lang="en-US"/>
          </a:p>
        </p:txBody>
      </p:sp>
      <p:sp>
        <p:nvSpPr>
          <p:cNvPr id="14" name="Freeform 9">
            <a:extLst>
              <a:ext uri="{FF2B5EF4-FFF2-40B4-BE49-F238E27FC236}">
                <a16:creationId xmlns:a16="http://schemas.microsoft.com/office/drawing/2014/main" id="{20DA1D43-BB51-DCB2-4145-52FFA30C77AA}"/>
              </a:ext>
            </a:extLst>
          </p:cNvPr>
          <p:cNvSpPr/>
          <p:nvPr userDrawn="1"/>
        </p:nvSpPr>
        <p:spPr>
          <a:xfrm rot="-2435434">
            <a:off x="16708016" y="4752590"/>
            <a:ext cx="1102568" cy="781821"/>
          </a:xfrm>
          <a:custGeom>
            <a:avLst/>
            <a:gdLst/>
            <a:ahLst/>
            <a:cxnLst/>
            <a:rect l="l" t="t" r="r" b="b"/>
            <a:pathLst>
              <a:path w="1102568" h="781821">
                <a:moveTo>
                  <a:pt x="0" y="0"/>
                </a:moveTo>
                <a:lnTo>
                  <a:pt x="1102568" y="0"/>
                </a:lnTo>
                <a:lnTo>
                  <a:pt x="1102568" y="781820"/>
                </a:lnTo>
                <a:lnTo>
                  <a:pt x="0" y="781820"/>
                </a:lnTo>
                <a:lnTo>
                  <a:pt x="0" y="0"/>
                </a:lnTo>
                <a:close/>
              </a:path>
            </a:pathLst>
          </a:custGeom>
          <a:blipFill>
            <a:blip>
              <a:extLst>
                <a:ext uri="{96DAC541-7B7A-43D3-8B79-37D633B846F1}">
                  <asvg:svgBlip xmlns="" xmlns:asvg="http://schemas.microsoft.com/office/drawing/2016/SVG/main" r:embed="rId9"/>
                </a:ext>
              </a:extLst>
            </a:blip>
            <a:stretch>
              <a:fillRect/>
            </a:stretch>
          </a:blipFill>
        </p:spPr>
        <p:txBody>
          <a:bodyPr/>
          <a:lstStyle/>
          <a:p>
            <a:endParaRPr lang="en-US"/>
          </a:p>
        </p:txBody>
      </p:sp>
      <p:sp>
        <p:nvSpPr>
          <p:cNvPr id="15" name="Freeform 10">
            <a:extLst>
              <a:ext uri="{FF2B5EF4-FFF2-40B4-BE49-F238E27FC236}">
                <a16:creationId xmlns:a16="http://schemas.microsoft.com/office/drawing/2014/main" id="{FDC6F0BF-8666-FA3C-07A0-39EDC514F850}"/>
              </a:ext>
            </a:extLst>
          </p:cNvPr>
          <p:cNvSpPr/>
          <p:nvPr userDrawn="1"/>
        </p:nvSpPr>
        <p:spPr>
          <a:xfrm rot="706216">
            <a:off x="9454256" y="8645937"/>
            <a:ext cx="1008730" cy="1224727"/>
          </a:xfrm>
          <a:custGeom>
            <a:avLst/>
            <a:gdLst/>
            <a:ahLst/>
            <a:cxnLst/>
            <a:rect l="l" t="t" r="r" b="b"/>
            <a:pathLst>
              <a:path w="1008730" h="1224727">
                <a:moveTo>
                  <a:pt x="0" y="0"/>
                </a:moveTo>
                <a:lnTo>
                  <a:pt x="1008730" y="0"/>
                </a:lnTo>
                <a:lnTo>
                  <a:pt x="1008730" y="1224726"/>
                </a:lnTo>
                <a:lnTo>
                  <a:pt x="0" y="1224726"/>
                </a:lnTo>
                <a:lnTo>
                  <a:pt x="0" y="0"/>
                </a:lnTo>
                <a:close/>
              </a:path>
            </a:pathLst>
          </a:custGeom>
          <a:blipFill>
            <a:blip>
              <a:extLst>
                <a:ext uri="{96DAC541-7B7A-43D3-8B79-37D633B846F1}">
                  <asvg:svgBlip xmlns="" xmlns:asvg="http://schemas.microsoft.com/office/drawing/2016/SVG/main" r:embed="rId10"/>
                </a:ext>
              </a:extLst>
            </a:blip>
            <a:stretch>
              <a:fillRect/>
            </a:stretch>
          </a:blipFill>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Freeform 3">
            <a:extLst>
              <a:ext uri="{FF2B5EF4-FFF2-40B4-BE49-F238E27FC236}">
                <a16:creationId xmlns:a16="http://schemas.microsoft.com/office/drawing/2014/main" id="{BB785211-B635-D7E9-4A35-047303F6841B}"/>
              </a:ext>
            </a:extLst>
          </p:cNvPr>
          <p:cNvSpPr/>
          <p:nvPr userDrawn="1"/>
        </p:nvSpPr>
        <p:spPr>
          <a:xfrm rot="813050">
            <a:off x="-40059" y="22448"/>
            <a:ext cx="1221763" cy="1754490"/>
          </a:xfrm>
          <a:custGeom>
            <a:avLst/>
            <a:gdLst/>
            <a:ahLst/>
            <a:cxnLst/>
            <a:rect l="l" t="t" r="r" b="b"/>
            <a:pathLst>
              <a:path w="1221763" h="1754490">
                <a:moveTo>
                  <a:pt x="0" y="0"/>
                </a:moveTo>
                <a:lnTo>
                  <a:pt x="1221763" y="0"/>
                </a:lnTo>
                <a:lnTo>
                  <a:pt x="1221763" y="1754490"/>
                </a:lnTo>
                <a:lnTo>
                  <a:pt x="0" y="1754490"/>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endParaRPr lang="en-US"/>
          </a:p>
        </p:txBody>
      </p:sp>
      <p:sp>
        <p:nvSpPr>
          <p:cNvPr id="7" name="Freeform 4">
            <a:extLst>
              <a:ext uri="{FF2B5EF4-FFF2-40B4-BE49-F238E27FC236}">
                <a16:creationId xmlns:a16="http://schemas.microsoft.com/office/drawing/2014/main" id="{BD116D38-6BBA-6045-7B0F-D96F1E0E6D30}"/>
              </a:ext>
            </a:extLst>
          </p:cNvPr>
          <p:cNvSpPr/>
          <p:nvPr userDrawn="1"/>
        </p:nvSpPr>
        <p:spPr>
          <a:xfrm>
            <a:off x="304800" y="4750065"/>
            <a:ext cx="832266" cy="786870"/>
          </a:xfrm>
          <a:custGeom>
            <a:avLst/>
            <a:gdLst/>
            <a:ahLst/>
            <a:cxnLst/>
            <a:rect l="l" t="t" r="r" b="b"/>
            <a:pathLst>
              <a:path w="832266" h="786870">
                <a:moveTo>
                  <a:pt x="0" y="0"/>
                </a:moveTo>
                <a:lnTo>
                  <a:pt x="832266" y="0"/>
                </a:lnTo>
                <a:lnTo>
                  <a:pt x="832266" y="786869"/>
                </a:lnTo>
                <a:lnTo>
                  <a:pt x="0" y="786869"/>
                </a:lnTo>
                <a:lnTo>
                  <a:pt x="0" y="0"/>
                </a:lnTo>
                <a:close/>
              </a:path>
            </a:pathLst>
          </a:custGeom>
          <a:blipFill>
            <a:blip>
              <a:extLst>
                <a:ext uri="{96DAC541-7B7A-43D3-8B79-37D633B846F1}">
                  <asvg:svgBlip xmlns="" xmlns:asvg="http://schemas.microsoft.com/office/drawing/2016/SVG/main" r:embed="rId3"/>
                </a:ext>
              </a:extLst>
            </a:blip>
            <a:stretch>
              <a:fillRect/>
            </a:stretch>
          </a:blipFill>
        </p:spPr>
        <p:txBody>
          <a:bodyPr/>
          <a:lstStyle/>
          <a:p>
            <a:endParaRPr lang="en-US"/>
          </a:p>
        </p:txBody>
      </p:sp>
      <p:sp>
        <p:nvSpPr>
          <p:cNvPr id="8" name="Freeform 5">
            <a:extLst>
              <a:ext uri="{FF2B5EF4-FFF2-40B4-BE49-F238E27FC236}">
                <a16:creationId xmlns:a16="http://schemas.microsoft.com/office/drawing/2014/main" id="{109B7AF3-E157-A1AE-722A-5391038BDE14}"/>
              </a:ext>
            </a:extLst>
          </p:cNvPr>
          <p:cNvSpPr/>
          <p:nvPr userDrawn="1"/>
        </p:nvSpPr>
        <p:spPr>
          <a:xfrm rot="4124193">
            <a:off x="8934476" y="339935"/>
            <a:ext cx="419049" cy="416763"/>
          </a:xfrm>
          <a:custGeom>
            <a:avLst/>
            <a:gdLst/>
            <a:ahLst/>
            <a:cxnLst/>
            <a:rect l="l" t="t" r="r" b="b"/>
            <a:pathLst>
              <a:path w="419049" h="416763">
                <a:moveTo>
                  <a:pt x="0" y="0"/>
                </a:moveTo>
                <a:lnTo>
                  <a:pt x="419049" y="0"/>
                </a:lnTo>
                <a:lnTo>
                  <a:pt x="419049" y="416763"/>
                </a:lnTo>
                <a:lnTo>
                  <a:pt x="0" y="416763"/>
                </a:lnTo>
                <a:lnTo>
                  <a:pt x="0" y="0"/>
                </a:lnTo>
                <a:close/>
              </a:path>
            </a:pathLst>
          </a:custGeom>
          <a:blipFill>
            <a:blip>
              <a:extLst>
                <a:ext uri="{96DAC541-7B7A-43D3-8B79-37D633B846F1}">
                  <asvg:svgBlip xmlns="" xmlns:asvg="http://schemas.microsoft.com/office/drawing/2016/SVG/main" r:embed="rId4"/>
                </a:ext>
              </a:extLst>
            </a:blip>
            <a:stretch>
              <a:fillRect/>
            </a:stretch>
          </a:blipFill>
        </p:spPr>
        <p:txBody>
          <a:bodyPr/>
          <a:lstStyle/>
          <a:p>
            <a:endParaRPr lang="en-US"/>
          </a:p>
        </p:txBody>
      </p:sp>
      <p:sp>
        <p:nvSpPr>
          <p:cNvPr id="9" name="Freeform 6">
            <a:extLst>
              <a:ext uri="{FF2B5EF4-FFF2-40B4-BE49-F238E27FC236}">
                <a16:creationId xmlns:a16="http://schemas.microsoft.com/office/drawing/2014/main" id="{13727443-AE76-2072-48F1-98B5D321A371}"/>
              </a:ext>
            </a:extLst>
          </p:cNvPr>
          <p:cNvSpPr/>
          <p:nvPr userDrawn="1"/>
        </p:nvSpPr>
        <p:spPr>
          <a:xfrm rot="706216">
            <a:off x="9069226" y="9110312"/>
            <a:ext cx="689913" cy="837643"/>
          </a:xfrm>
          <a:custGeom>
            <a:avLst/>
            <a:gdLst/>
            <a:ahLst/>
            <a:cxnLst/>
            <a:rect l="l" t="t" r="r" b="b"/>
            <a:pathLst>
              <a:path w="689913" h="837643">
                <a:moveTo>
                  <a:pt x="0" y="0"/>
                </a:moveTo>
                <a:lnTo>
                  <a:pt x="689913" y="0"/>
                </a:lnTo>
                <a:lnTo>
                  <a:pt x="689913" y="837642"/>
                </a:lnTo>
                <a:lnTo>
                  <a:pt x="0" y="837642"/>
                </a:lnTo>
                <a:lnTo>
                  <a:pt x="0" y="0"/>
                </a:lnTo>
                <a:close/>
              </a:path>
            </a:pathLst>
          </a:custGeom>
          <a:blipFill>
            <a:blip>
              <a:extLst>
                <a:ext uri="{96DAC541-7B7A-43D3-8B79-37D633B846F1}">
                  <asvg:svgBlip xmlns="" xmlns:asvg="http://schemas.microsoft.com/office/drawing/2016/SVG/main" r:embed="rId5"/>
                </a:ext>
              </a:extLst>
            </a:blip>
            <a:stretch>
              <a:fillRect/>
            </a:stretch>
          </a:blipFill>
        </p:spPr>
        <p:txBody>
          <a:bodyPr/>
          <a:lstStyle/>
          <a:p>
            <a:endParaRPr lang="en-US"/>
          </a:p>
        </p:txBody>
      </p:sp>
      <p:sp>
        <p:nvSpPr>
          <p:cNvPr id="10" name="Freeform 11">
            <a:extLst>
              <a:ext uri="{FF2B5EF4-FFF2-40B4-BE49-F238E27FC236}">
                <a16:creationId xmlns:a16="http://schemas.microsoft.com/office/drawing/2014/main" id="{78A0331D-402E-9E50-BE50-E086DDE94C82}"/>
              </a:ext>
            </a:extLst>
          </p:cNvPr>
          <p:cNvSpPr/>
          <p:nvPr userDrawn="1"/>
        </p:nvSpPr>
        <p:spPr>
          <a:xfrm rot="-531226">
            <a:off x="17035260" y="8703789"/>
            <a:ext cx="1371571" cy="1650687"/>
          </a:xfrm>
          <a:custGeom>
            <a:avLst/>
            <a:gdLst/>
            <a:ahLst/>
            <a:cxnLst/>
            <a:rect l="l" t="t" r="r" b="b"/>
            <a:pathLst>
              <a:path w="1371571" h="1650687">
                <a:moveTo>
                  <a:pt x="0" y="0"/>
                </a:moveTo>
                <a:lnTo>
                  <a:pt x="1371571" y="0"/>
                </a:lnTo>
                <a:lnTo>
                  <a:pt x="1371571" y="1650687"/>
                </a:lnTo>
                <a:lnTo>
                  <a:pt x="0" y="1650687"/>
                </a:lnTo>
                <a:lnTo>
                  <a:pt x="0" y="0"/>
                </a:lnTo>
                <a:close/>
              </a:path>
            </a:pathLst>
          </a:custGeom>
          <a:blipFill>
            <a:blip>
              <a:extLst>
                <a:ext uri="{96DAC541-7B7A-43D3-8B79-37D633B846F1}">
                  <asvg:svgBlip xmlns="" xmlns:asvg="http://schemas.microsoft.com/office/drawing/2016/SVG/main" r:embed="rId6"/>
                </a:ext>
              </a:extLst>
            </a:blip>
            <a:stretch>
              <a:fillRect/>
            </a:stretch>
          </a:blipFill>
        </p:spPr>
        <p:txBody>
          <a:bodyPr/>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Freeform 3">
            <a:extLst>
              <a:ext uri="{FF2B5EF4-FFF2-40B4-BE49-F238E27FC236}">
                <a16:creationId xmlns:a16="http://schemas.microsoft.com/office/drawing/2014/main" id="{6BEB122E-CB0E-8D94-9273-418F5767C2C1}"/>
              </a:ext>
            </a:extLst>
          </p:cNvPr>
          <p:cNvSpPr/>
          <p:nvPr userDrawn="1"/>
        </p:nvSpPr>
        <p:spPr>
          <a:xfrm rot="813050">
            <a:off x="-40059" y="22448"/>
            <a:ext cx="1221763" cy="1754490"/>
          </a:xfrm>
          <a:custGeom>
            <a:avLst/>
            <a:gdLst/>
            <a:ahLst/>
            <a:cxnLst/>
            <a:rect l="l" t="t" r="r" b="b"/>
            <a:pathLst>
              <a:path w="1221763" h="1754490">
                <a:moveTo>
                  <a:pt x="0" y="0"/>
                </a:moveTo>
                <a:lnTo>
                  <a:pt x="1221763" y="0"/>
                </a:lnTo>
                <a:lnTo>
                  <a:pt x="1221763" y="1754490"/>
                </a:lnTo>
                <a:lnTo>
                  <a:pt x="0" y="1754490"/>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endParaRPr lang="en-US"/>
          </a:p>
        </p:txBody>
      </p:sp>
      <p:sp>
        <p:nvSpPr>
          <p:cNvPr id="6" name="Freeform 4">
            <a:extLst>
              <a:ext uri="{FF2B5EF4-FFF2-40B4-BE49-F238E27FC236}">
                <a16:creationId xmlns:a16="http://schemas.microsoft.com/office/drawing/2014/main" id="{3CB716C3-3BD9-97E8-F29F-91265D4ECE64}"/>
              </a:ext>
            </a:extLst>
          </p:cNvPr>
          <p:cNvSpPr/>
          <p:nvPr userDrawn="1"/>
        </p:nvSpPr>
        <p:spPr>
          <a:xfrm>
            <a:off x="304800" y="4750065"/>
            <a:ext cx="832266" cy="786870"/>
          </a:xfrm>
          <a:custGeom>
            <a:avLst/>
            <a:gdLst/>
            <a:ahLst/>
            <a:cxnLst/>
            <a:rect l="l" t="t" r="r" b="b"/>
            <a:pathLst>
              <a:path w="832266" h="786870">
                <a:moveTo>
                  <a:pt x="0" y="0"/>
                </a:moveTo>
                <a:lnTo>
                  <a:pt x="832266" y="0"/>
                </a:lnTo>
                <a:lnTo>
                  <a:pt x="832266" y="786869"/>
                </a:lnTo>
                <a:lnTo>
                  <a:pt x="0" y="786869"/>
                </a:lnTo>
                <a:lnTo>
                  <a:pt x="0" y="0"/>
                </a:lnTo>
                <a:close/>
              </a:path>
            </a:pathLst>
          </a:custGeom>
          <a:blipFill>
            <a:blip>
              <a:extLst>
                <a:ext uri="{96DAC541-7B7A-43D3-8B79-37D633B846F1}">
                  <asvg:svgBlip xmlns="" xmlns:asvg="http://schemas.microsoft.com/office/drawing/2016/SVG/main" r:embed="rId3"/>
                </a:ext>
              </a:extLst>
            </a:blip>
            <a:stretch>
              <a:fillRect/>
            </a:stretch>
          </a:blipFill>
        </p:spPr>
        <p:txBody>
          <a:bodyPr/>
          <a:lstStyle/>
          <a:p>
            <a:endParaRPr lang="en-US"/>
          </a:p>
        </p:txBody>
      </p:sp>
      <p:sp>
        <p:nvSpPr>
          <p:cNvPr id="7" name="Freeform 5">
            <a:extLst>
              <a:ext uri="{FF2B5EF4-FFF2-40B4-BE49-F238E27FC236}">
                <a16:creationId xmlns:a16="http://schemas.microsoft.com/office/drawing/2014/main" id="{BE91B66F-2883-F309-65B2-739FAF3EBA60}"/>
              </a:ext>
            </a:extLst>
          </p:cNvPr>
          <p:cNvSpPr/>
          <p:nvPr userDrawn="1"/>
        </p:nvSpPr>
        <p:spPr>
          <a:xfrm rot="4124193">
            <a:off x="8934476" y="339935"/>
            <a:ext cx="419049" cy="416763"/>
          </a:xfrm>
          <a:custGeom>
            <a:avLst/>
            <a:gdLst/>
            <a:ahLst/>
            <a:cxnLst/>
            <a:rect l="l" t="t" r="r" b="b"/>
            <a:pathLst>
              <a:path w="419049" h="416763">
                <a:moveTo>
                  <a:pt x="0" y="0"/>
                </a:moveTo>
                <a:lnTo>
                  <a:pt x="419049" y="0"/>
                </a:lnTo>
                <a:lnTo>
                  <a:pt x="419049" y="416763"/>
                </a:lnTo>
                <a:lnTo>
                  <a:pt x="0" y="416763"/>
                </a:lnTo>
                <a:lnTo>
                  <a:pt x="0" y="0"/>
                </a:lnTo>
                <a:close/>
              </a:path>
            </a:pathLst>
          </a:custGeom>
          <a:blipFill>
            <a:blip>
              <a:extLst>
                <a:ext uri="{96DAC541-7B7A-43D3-8B79-37D633B846F1}">
                  <asvg:svgBlip xmlns="" xmlns:asvg="http://schemas.microsoft.com/office/drawing/2016/SVG/main" r:embed="rId4"/>
                </a:ext>
              </a:extLst>
            </a:blip>
            <a:stretch>
              <a:fillRect/>
            </a:stretch>
          </a:blipFill>
        </p:spPr>
        <p:txBody>
          <a:bodyPr/>
          <a:lstStyle/>
          <a:p>
            <a:endParaRPr lang="en-US"/>
          </a:p>
        </p:txBody>
      </p:sp>
      <p:sp>
        <p:nvSpPr>
          <p:cNvPr id="8" name="Freeform 6">
            <a:extLst>
              <a:ext uri="{FF2B5EF4-FFF2-40B4-BE49-F238E27FC236}">
                <a16:creationId xmlns:a16="http://schemas.microsoft.com/office/drawing/2014/main" id="{A7C8AA4B-0D30-3455-4F83-852F52A21A4B}"/>
              </a:ext>
            </a:extLst>
          </p:cNvPr>
          <p:cNvSpPr/>
          <p:nvPr userDrawn="1"/>
        </p:nvSpPr>
        <p:spPr>
          <a:xfrm rot="706216">
            <a:off x="9069226" y="9110312"/>
            <a:ext cx="689913" cy="837643"/>
          </a:xfrm>
          <a:custGeom>
            <a:avLst/>
            <a:gdLst/>
            <a:ahLst/>
            <a:cxnLst/>
            <a:rect l="l" t="t" r="r" b="b"/>
            <a:pathLst>
              <a:path w="689913" h="837643">
                <a:moveTo>
                  <a:pt x="0" y="0"/>
                </a:moveTo>
                <a:lnTo>
                  <a:pt x="689913" y="0"/>
                </a:lnTo>
                <a:lnTo>
                  <a:pt x="689913" y="837642"/>
                </a:lnTo>
                <a:lnTo>
                  <a:pt x="0" y="837642"/>
                </a:lnTo>
                <a:lnTo>
                  <a:pt x="0" y="0"/>
                </a:lnTo>
                <a:close/>
              </a:path>
            </a:pathLst>
          </a:custGeom>
          <a:blipFill>
            <a:blip>
              <a:extLst>
                <a:ext uri="{96DAC541-7B7A-43D3-8B79-37D633B846F1}">
                  <asvg:svgBlip xmlns="" xmlns:asvg="http://schemas.microsoft.com/office/drawing/2016/SVG/main" r:embed="rId5"/>
                </a:ext>
              </a:extLst>
            </a:blip>
            <a:stretch>
              <a:fillRect/>
            </a:stretch>
          </a:blipFill>
        </p:spPr>
        <p:txBody>
          <a:bodyPr/>
          <a:lstStyle/>
          <a:p>
            <a:endParaRPr lang="en-US"/>
          </a:p>
        </p:txBody>
      </p:sp>
      <p:sp>
        <p:nvSpPr>
          <p:cNvPr id="9" name="Freeform 8">
            <a:extLst>
              <a:ext uri="{FF2B5EF4-FFF2-40B4-BE49-F238E27FC236}">
                <a16:creationId xmlns:a16="http://schemas.microsoft.com/office/drawing/2014/main" id="{F629C115-0458-B798-E0DD-45BC614B9703}"/>
              </a:ext>
            </a:extLst>
          </p:cNvPr>
          <p:cNvSpPr/>
          <p:nvPr userDrawn="1"/>
        </p:nvSpPr>
        <p:spPr>
          <a:xfrm rot="-1034636">
            <a:off x="-278107" y="7727688"/>
            <a:ext cx="1998080" cy="3300132"/>
          </a:xfrm>
          <a:custGeom>
            <a:avLst/>
            <a:gdLst/>
            <a:ahLst/>
            <a:cxnLst/>
            <a:rect l="l" t="t" r="r" b="b"/>
            <a:pathLst>
              <a:path w="1998080" h="3300132">
                <a:moveTo>
                  <a:pt x="0" y="0"/>
                </a:moveTo>
                <a:lnTo>
                  <a:pt x="1998080" y="0"/>
                </a:lnTo>
                <a:lnTo>
                  <a:pt x="1998080" y="3300132"/>
                </a:lnTo>
                <a:lnTo>
                  <a:pt x="0" y="3300132"/>
                </a:lnTo>
                <a:lnTo>
                  <a:pt x="0" y="0"/>
                </a:lnTo>
                <a:close/>
              </a:path>
            </a:pathLst>
          </a:custGeom>
          <a:blipFill>
            <a:blip>
              <a:extLst>
                <a:ext uri="{96DAC541-7B7A-43D3-8B79-37D633B846F1}">
                  <asvg:svgBlip xmlns="" xmlns:asvg="http://schemas.microsoft.com/office/drawing/2016/SVG/main" r:embed="rId6"/>
                </a:ext>
              </a:extLst>
            </a:blip>
            <a:stretch>
              <a:fillRect/>
            </a:stretch>
          </a:blipFill>
        </p:spPr>
        <p:txBody>
          <a:bodyPr/>
          <a:lstStyle/>
          <a:p>
            <a:endParaRPr lang="en-US"/>
          </a:p>
        </p:txBody>
      </p:sp>
      <p:sp>
        <p:nvSpPr>
          <p:cNvPr id="10" name="Freeform 11">
            <a:extLst>
              <a:ext uri="{FF2B5EF4-FFF2-40B4-BE49-F238E27FC236}">
                <a16:creationId xmlns:a16="http://schemas.microsoft.com/office/drawing/2014/main" id="{99DE5792-5BAC-85E2-B0AD-7A5CF54BF7BE}"/>
              </a:ext>
            </a:extLst>
          </p:cNvPr>
          <p:cNvSpPr/>
          <p:nvPr userDrawn="1"/>
        </p:nvSpPr>
        <p:spPr>
          <a:xfrm rot="-531226">
            <a:off x="17035260" y="8703789"/>
            <a:ext cx="1371571" cy="1650687"/>
          </a:xfrm>
          <a:custGeom>
            <a:avLst/>
            <a:gdLst/>
            <a:ahLst/>
            <a:cxnLst/>
            <a:rect l="l" t="t" r="r" b="b"/>
            <a:pathLst>
              <a:path w="1371571" h="1650687">
                <a:moveTo>
                  <a:pt x="0" y="0"/>
                </a:moveTo>
                <a:lnTo>
                  <a:pt x="1371571" y="0"/>
                </a:lnTo>
                <a:lnTo>
                  <a:pt x="1371571" y="1650687"/>
                </a:lnTo>
                <a:lnTo>
                  <a:pt x="0" y="1650687"/>
                </a:lnTo>
                <a:lnTo>
                  <a:pt x="0" y="0"/>
                </a:lnTo>
                <a:close/>
              </a:path>
            </a:pathLst>
          </a:custGeom>
          <a:blipFill>
            <a:blip>
              <a:extLst>
                <a:ext uri="{96DAC541-7B7A-43D3-8B79-37D633B846F1}">
                  <asvg:svgBlip xmlns="" xmlns:asvg="http://schemas.microsoft.com/office/drawing/2016/SVG/main" r:embed="rId7"/>
                </a:ext>
              </a:extLst>
            </a:blip>
            <a:stretch>
              <a:fillRect/>
            </a:stretch>
          </a:blipFill>
        </p:spPr>
        <p:txBody>
          <a:bodyPr/>
          <a:lstStyle/>
          <a:p>
            <a:endParaRPr lang="en-US"/>
          </a:p>
        </p:txBody>
      </p:sp>
      <p:sp>
        <p:nvSpPr>
          <p:cNvPr id="11" name="Freeform 12">
            <a:extLst>
              <a:ext uri="{FF2B5EF4-FFF2-40B4-BE49-F238E27FC236}">
                <a16:creationId xmlns:a16="http://schemas.microsoft.com/office/drawing/2014/main" id="{2BF8444E-B68D-669F-F3AE-5D3D4DCD8D87}"/>
              </a:ext>
            </a:extLst>
          </p:cNvPr>
          <p:cNvSpPr/>
          <p:nvPr userDrawn="1"/>
        </p:nvSpPr>
        <p:spPr>
          <a:xfrm rot="858002">
            <a:off x="14572092" y="-163429"/>
            <a:ext cx="4238287" cy="2527560"/>
          </a:xfrm>
          <a:custGeom>
            <a:avLst/>
            <a:gdLst/>
            <a:ahLst/>
            <a:cxnLst/>
            <a:rect l="l" t="t" r="r" b="b"/>
            <a:pathLst>
              <a:path w="4238287" h="2527560">
                <a:moveTo>
                  <a:pt x="0" y="0"/>
                </a:moveTo>
                <a:lnTo>
                  <a:pt x="4238287" y="0"/>
                </a:lnTo>
                <a:lnTo>
                  <a:pt x="4238287" y="2527561"/>
                </a:lnTo>
                <a:lnTo>
                  <a:pt x="0" y="2527561"/>
                </a:lnTo>
                <a:lnTo>
                  <a:pt x="0" y="0"/>
                </a:lnTo>
                <a:close/>
              </a:path>
            </a:pathLst>
          </a:custGeom>
          <a:blipFill>
            <a:blip>
              <a:extLst>
                <a:ext uri="{96DAC541-7B7A-43D3-8B79-37D633B846F1}">
                  <asvg:svgBlip xmlns="" xmlns:asvg="http://schemas.microsoft.com/office/drawing/2016/SVG/main" r:embed="rId8"/>
                </a:ext>
              </a:extLst>
            </a:blip>
            <a:stretch>
              <a:fillRect/>
            </a:stretch>
          </a:blipFill>
        </p:spPr>
        <p:txBody>
          <a:body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5" name="Freeform 3">
            <a:extLst>
              <a:ext uri="{FF2B5EF4-FFF2-40B4-BE49-F238E27FC236}">
                <a16:creationId xmlns:a16="http://schemas.microsoft.com/office/drawing/2014/main" id="{6BEB122E-CB0E-8D94-9273-418F5767C2C1}"/>
              </a:ext>
            </a:extLst>
          </p:cNvPr>
          <p:cNvSpPr/>
          <p:nvPr userDrawn="1"/>
        </p:nvSpPr>
        <p:spPr>
          <a:xfrm rot="813050">
            <a:off x="-40059" y="22448"/>
            <a:ext cx="1221763" cy="1754490"/>
          </a:xfrm>
          <a:custGeom>
            <a:avLst/>
            <a:gdLst/>
            <a:ahLst/>
            <a:cxnLst/>
            <a:rect l="l" t="t" r="r" b="b"/>
            <a:pathLst>
              <a:path w="1221763" h="1754490">
                <a:moveTo>
                  <a:pt x="0" y="0"/>
                </a:moveTo>
                <a:lnTo>
                  <a:pt x="1221763" y="0"/>
                </a:lnTo>
                <a:lnTo>
                  <a:pt x="1221763" y="1754490"/>
                </a:lnTo>
                <a:lnTo>
                  <a:pt x="0" y="1754490"/>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endParaRPr lang="en-US"/>
          </a:p>
        </p:txBody>
      </p:sp>
      <p:sp>
        <p:nvSpPr>
          <p:cNvPr id="6" name="Freeform 4">
            <a:extLst>
              <a:ext uri="{FF2B5EF4-FFF2-40B4-BE49-F238E27FC236}">
                <a16:creationId xmlns:a16="http://schemas.microsoft.com/office/drawing/2014/main" id="{3CB716C3-3BD9-97E8-F29F-91265D4ECE64}"/>
              </a:ext>
            </a:extLst>
          </p:cNvPr>
          <p:cNvSpPr/>
          <p:nvPr userDrawn="1"/>
        </p:nvSpPr>
        <p:spPr>
          <a:xfrm>
            <a:off x="304800" y="4750065"/>
            <a:ext cx="832266" cy="786870"/>
          </a:xfrm>
          <a:custGeom>
            <a:avLst/>
            <a:gdLst/>
            <a:ahLst/>
            <a:cxnLst/>
            <a:rect l="l" t="t" r="r" b="b"/>
            <a:pathLst>
              <a:path w="832266" h="786870">
                <a:moveTo>
                  <a:pt x="0" y="0"/>
                </a:moveTo>
                <a:lnTo>
                  <a:pt x="832266" y="0"/>
                </a:lnTo>
                <a:lnTo>
                  <a:pt x="832266" y="786869"/>
                </a:lnTo>
                <a:lnTo>
                  <a:pt x="0" y="786869"/>
                </a:lnTo>
                <a:lnTo>
                  <a:pt x="0" y="0"/>
                </a:lnTo>
                <a:close/>
              </a:path>
            </a:pathLst>
          </a:custGeom>
          <a:blipFill>
            <a:blip>
              <a:extLst>
                <a:ext uri="{96DAC541-7B7A-43D3-8B79-37D633B846F1}">
                  <asvg:svgBlip xmlns="" xmlns:asvg="http://schemas.microsoft.com/office/drawing/2016/SVG/main" r:embed="rId3"/>
                </a:ext>
              </a:extLst>
            </a:blip>
            <a:stretch>
              <a:fillRect/>
            </a:stretch>
          </a:blipFill>
        </p:spPr>
        <p:txBody>
          <a:bodyPr/>
          <a:lstStyle/>
          <a:p>
            <a:endParaRPr lang="en-US"/>
          </a:p>
        </p:txBody>
      </p:sp>
      <p:sp>
        <p:nvSpPr>
          <p:cNvPr id="7" name="Freeform 5">
            <a:extLst>
              <a:ext uri="{FF2B5EF4-FFF2-40B4-BE49-F238E27FC236}">
                <a16:creationId xmlns:a16="http://schemas.microsoft.com/office/drawing/2014/main" id="{BE91B66F-2883-F309-65B2-739FAF3EBA60}"/>
              </a:ext>
            </a:extLst>
          </p:cNvPr>
          <p:cNvSpPr/>
          <p:nvPr userDrawn="1"/>
        </p:nvSpPr>
        <p:spPr>
          <a:xfrm rot="4124193">
            <a:off x="8934476" y="339935"/>
            <a:ext cx="419049" cy="416763"/>
          </a:xfrm>
          <a:custGeom>
            <a:avLst/>
            <a:gdLst/>
            <a:ahLst/>
            <a:cxnLst/>
            <a:rect l="l" t="t" r="r" b="b"/>
            <a:pathLst>
              <a:path w="419049" h="416763">
                <a:moveTo>
                  <a:pt x="0" y="0"/>
                </a:moveTo>
                <a:lnTo>
                  <a:pt x="419049" y="0"/>
                </a:lnTo>
                <a:lnTo>
                  <a:pt x="419049" y="416763"/>
                </a:lnTo>
                <a:lnTo>
                  <a:pt x="0" y="416763"/>
                </a:lnTo>
                <a:lnTo>
                  <a:pt x="0" y="0"/>
                </a:lnTo>
                <a:close/>
              </a:path>
            </a:pathLst>
          </a:custGeom>
          <a:blipFill>
            <a:blip>
              <a:extLst>
                <a:ext uri="{96DAC541-7B7A-43D3-8B79-37D633B846F1}">
                  <asvg:svgBlip xmlns="" xmlns:asvg="http://schemas.microsoft.com/office/drawing/2016/SVG/main" r:embed="rId4"/>
                </a:ext>
              </a:extLst>
            </a:blip>
            <a:stretch>
              <a:fillRect/>
            </a:stretch>
          </a:blipFill>
        </p:spPr>
        <p:txBody>
          <a:bodyPr/>
          <a:lstStyle/>
          <a:p>
            <a:endParaRPr lang="en-US"/>
          </a:p>
        </p:txBody>
      </p:sp>
      <p:sp>
        <p:nvSpPr>
          <p:cNvPr id="8" name="Freeform 6">
            <a:extLst>
              <a:ext uri="{FF2B5EF4-FFF2-40B4-BE49-F238E27FC236}">
                <a16:creationId xmlns:a16="http://schemas.microsoft.com/office/drawing/2014/main" id="{A7C8AA4B-0D30-3455-4F83-852F52A21A4B}"/>
              </a:ext>
            </a:extLst>
          </p:cNvPr>
          <p:cNvSpPr/>
          <p:nvPr userDrawn="1"/>
        </p:nvSpPr>
        <p:spPr>
          <a:xfrm rot="706216">
            <a:off x="9069226" y="9110312"/>
            <a:ext cx="689913" cy="837643"/>
          </a:xfrm>
          <a:custGeom>
            <a:avLst/>
            <a:gdLst/>
            <a:ahLst/>
            <a:cxnLst/>
            <a:rect l="l" t="t" r="r" b="b"/>
            <a:pathLst>
              <a:path w="689913" h="837643">
                <a:moveTo>
                  <a:pt x="0" y="0"/>
                </a:moveTo>
                <a:lnTo>
                  <a:pt x="689913" y="0"/>
                </a:lnTo>
                <a:lnTo>
                  <a:pt x="689913" y="837642"/>
                </a:lnTo>
                <a:lnTo>
                  <a:pt x="0" y="837642"/>
                </a:lnTo>
                <a:lnTo>
                  <a:pt x="0" y="0"/>
                </a:lnTo>
                <a:close/>
              </a:path>
            </a:pathLst>
          </a:custGeom>
          <a:blipFill>
            <a:blip>
              <a:extLst>
                <a:ext uri="{96DAC541-7B7A-43D3-8B79-37D633B846F1}">
                  <asvg:svgBlip xmlns="" xmlns:asvg="http://schemas.microsoft.com/office/drawing/2016/SVG/main" r:embed="rId5"/>
                </a:ext>
              </a:extLst>
            </a:blip>
            <a:stretch>
              <a:fillRect/>
            </a:stretch>
          </a:blipFill>
        </p:spPr>
        <p:txBody>
          <a:bodyPr/>
          <a:lstStyle/>
          <a:p>
            <a:endParaRPr lang="en-US"/>
          </a:p>
        </p:txBody>
      </p:sp>
      <p:sp>
        <p:nvSpPr>
          <p:cNvPr id="10" name="Freeform 11">
            <a:extLst>
              <a:ext uri="{FF2B5EF4-FFF2-40B4-BE49-F238E27FC236}">
                <a16:creationId xmlns:a16="http://schemas.microsoft.com/office/drawing/2014/main" id="{99DE5792-5BAC-85E2-B0AD-7A5CF54BF7BE}"/>
              </a:ext>
            </a:extLst>
          </p:cNvPr>
          <p:cNvSpPr/>
          <p:nvPr userDrawn="1"/>
        </p:nvSpPr>
        <p:spPr>
          <a:xfrm rot="-531226">
            <a:off x="17035260" y="8703789"/>
            <a:ext cx="1371571" cy="1650687"/>
          </a:xfrm>
          <a:custGeom>
            <a:avLst/>
            <a:gdLst/>
            <a:ahLst/>
            <a:cxnLst/>
            <a:rect l="l" t="t" r="r" b="b"/>
            <a:pathLst>
              <a:path w="1371571" h="1650687">
                <a:moveTo>
                  <a:pt x="0" y="0"/>
                </a:moveTo>
                <a:lnTo>
                  <a:pt x="1371571" y="0"/>
                </a:lnTo>
                <a:lnTo>
                  <a:pt x="1371571" y="1650687"/>
                </a:lnTo>
                <a:lnTo>
                  <a:pt x="0" y="1650687"/>
                </a:lnTo>
                <a:lnTo>
                  <a:pt x="0" y="0"/>
                </a:lnTo>
                <a:close/>
              </a:path>
            </a:pathLst>
          </a:custGeom>
          <a:blipFill>
            <a:blip>
              <a:extLst>
                <a:ext uri="{96DAC541-7B7A-43D3-8B79-37D633B846F1}">
                  <asvg:svgBlip xmlns="" xmlns:asvg="http://schemas.microsoft.com/office/drawing/2016/SVG/main" r:embed="rId6"/>
                </a:ext>
              </a:extLst>
            </a:blip>
            <a:stretch>
              <a:fillRect/>
            </a:stretch>
          </a:blipFill>
        </p:spPr>
        <p:txBody>
          <a:bodyPr/>
          <a:lstStyle/>
          <a:p>
            <a:endParaRPr lang="en-US"/>
          </a:p>
        </p:txBody>
      </p:sp>
      <p:sp>
        <p:nvSpPr>
          <p:cNvPr id="11" name="Freeform 12">
            <a:extLst>
              <a:ext uri="{FF2B5EF4-FFF2-40B4-BE49-F238E27FC236}">
                <a16:creationId xmlns:a16="http://schemas.microsoft.com/office/drawing/2014/main" id="{2BF8444E-B68D-669F-F3AE-5D3D4DCD8D87}"/>
              </a:ext>
            </a:extLst>
          </p:cNvPr>
          <p:cNvSpPr/>
          <p:nvPr userDrawn="1"/>
        </p:nvSpPr>
        <p:spPr>
          <a:xfrm rot="858002">
            <a:off x="14572092" y="-163429"/>
            <a:ext cx="4238287" cy="2527560"/>
          </a:xfrm>
          <a:custGeom>
            <a:avLst/>
            <a:gdLst/>
            <a:ahLst/>
            <a:cxnLst/>
            <a:rect l="l" t="t" r="r" b="b"/>
            <a:pathLst>
              <a:path w="4238287" h="2527560">
                <a:moveTo>
                  <a:pt x="0" y="0"/>
                </a:moveTo>
                <a:lnTo>
                  <a:pt x="4238287" y="0"/>
                </a:lnTo>
                <a:lnTo>
                  <a:pt x="4238287" y="2527561"/>
                </a:lnTo>
                <a:lnTo>
                  <a:pt x="0" y="2527561"/>
                </a:lnTo>
                <a:lnTo>
                  <a:pt x="0" y="0"/>
                </a:lnTo>
                <a:close/>
              </a:path>
            </a:pathLst>
          </a:custGeom>
          <a:blipFill>
            <a:blip>
              <a:extLst>
                <a:ext uri="{96DAC541-7B7A-43D3-8B79-37D633B846F1}">
                  <asvg:svgBlip xmlns="" xmlns:asvg="http://schemas.microsoft.com/office/drawing/2016/SVG/main" r:embed="rId7"/>
                </a:ext>
              </a:extLst>
            </a:blip>
            <a:stretch>
              <a:fillRect/>
            </a:stretch>
          </a:blipFill>
        </p:spPr>
        <p:txBody>
          <a:bodyPr/>
          <a:lstStyle/>
          <a:p>
            <a:endParaRPr lang="en-US"/>
          </a:p>
        </p:txBody>
      </p:sp>
      <p:sp>
        <p:nvSpPr>
          <p:cNvPr id="2" name="Freeform 3">
            <a:extLst>
              <a:ext uri="{FF2B5EF4-FFF2-40B4-BE49-F238E27FC236}">
                <a16:creationId xmlns:a16="http://schemas.microsoft.com/office/drawing/2014/main" id="{B9CF4782-2CB8-89AF-118B-90395E8C2461}"/>
              </a:ext>
            </a:extLst>
          </p:cNvPr>
          <p:cNvSpPr/>
          <p:nvPr userDrawn="1"/>
        </p:nvSpPr>
        <p:spPr>
          <a:xfrm>
            <a:off x="-12991" y="8379355"/>
            <a:ext cx="2603377" cy="1931233"/>
          </a:xfrm>
          <a:custGeom>
            <a:avLst/>
            <a:gdLst/>
            <a:ahLst/>
            <a:cxnLst/>
            <a:rect l="l" t="t" r="r" b="b"/>
            <a:pathLst>
              <a:path w="2603377" h="1931233">
                <a:moveTo>
                  <a:pt x="0" y="0"/>
                </a:moveTo>
                <a:lnTo>
                  <a:pt x="2603378" y="0"/>
                </a:lnTo>
                <a:lnTo>
                  <a:pt x="2603378" y="1931233"/>
                </a:lnTo>
                <a:lnTo>
                  <a:pt x="0" y="1931233"/>
                </a:lnTo>
                <a:lnTo>
                  <a:pt x="0" y="0"/>
                </a:lnTo>
                <a:close/>
              </a:path>
            </a:pathLst>
          </a:custGeom>
          <a:blipFill>
            <a:blip>
              <a:extLst>
                <a:ext uri="{96DAC541-7B7A-43D3-8B79-37D633B846F1}">
                  <asvg:svgBlip xmlns="" xmlns:asvg="http://schemas.microsoft.com/office/drawing/2016/SVG/main" r:embed="rId8"/>
                </a:ext>
              </a:extLst>
            </a:blip>
            <a:stretch>
              <a:fillRect/>
            </a:stretch>
          </a:blipFill>
        </p:spPr>
        <p:txBody>
          <a:bodyPr/>
          <a:lstStyle/>
          <a:p>
            <a:endParaRPr lang="en-US"/>
          </a:p>
        </p:txBody>
      </p:sp>
    </p:spTree>
    <p:extLst>
      <p:ext uri="{BB962C8B-B14F-4D97-AF65-F5344CB8AC3E}">
        <p14:creationId xmlns:p14="http://schemas.microsoft.com/office/powerpoint/2010/main" val="36434872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2_Blank">
    <p:spTree>
      <p:nvGrpSpPr>
        <p:cNvPr id="1" name=""/>
        <p:cNvGrpSpPr/>
        <p:nvPr/>
      </p:nvGrpSpPr>
      <p:grpSpPr>
        <a:xfrm>
          <a:off x="0" y="0"/>
          <a:ext cx="0" cy="0"/>
          <a:chOff x="0" y="0"/>
          <a:chExt cx="0" cy="0"/>
        </a:xfrm>
      </p:grpSpPr>
      <p:sp>
        <p:nvSpPr>
          <p:cNvPr id="5" name="Freeform 3">
            <a:extLst>
              <a:ext uri="{FF2B5EF4-FFF2-40B4-BE49-F238E27FC236}">
                <a16:creationId xmlns:a16="http://schemas.microsoft.com/office/drawing/2014/main" id="{6BEB122E-CB0E-8D94-9273-418F5767C2C1}"/>
              </a:ext>
            </a:extLst>
          </p:cNvPr>
          <p:cNvSpPr/>
          <p:nvPr userDrawn="1"/>
        </p:nvSpPr>
        <p:spPr>
          <a:xfrm rot="813050">
            <a:off x="-40059" y="22448"/>
            <a:ext cx="1221763" cy="1754490"/>
          </a:xfrm>
          <a:custGeom>
            <a:avLst/>
            <a:gdLst/>
            <a:ahLst/>
            <a:cxnLst/>
            <a:rect l="l" t="t" r="r" b="b"/>
            <a:pathLst>
              <a:path w="1221763" h="1754490">
                <a:moveTo>
                  <a:pt x="0" y="0"/>
                </a:moveTo>
                <a:lnTo>
                  <a:pt x="1221763" y="0"/>
                </a:lnTo>
                <a:lnTo>
                  <a:pt x="1221763" y="1754490"/>
                </a:lnTo>
                <a:lnTo>
                  <a:pt x="0" y="1754490"/>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endParaRPr lang="en-US"/>
          </a:p>
        </p:txBody>
      </p:sp>
      <p:pic>
        <p:nvPicPr>
          <p:cNvPr id="4" name="Hình ảnh 3">
            <a:extLst>
              <a:ext uri="{FF2B5EF4-FFF2-40B4-BE49-F238E27FC236}">
                <a16:creationId xmlns:a16="http://schemas.microsoft.com/office/drawing/2014/main" id="{4B6FEC04-231B-AD7F-EAF4-B778375FF9B5}"/>
              </a:ext>
            </a:extLst>
          </p:cNvPr>
          <p:cNvPicPr>
            <a:picLocks noChangeAspect="1"/>
          </p:cNvPicPr>
          <p:nvPr userDrawn="1"/>
        </p:nvPicPr>
        <p:blipFill>
          <a:blip r:embed="rId3"/>
          <a:stretch>
            <a:fillRect/>
          </a:stretch>
        </p:blipFill>
        <p:spPr>
          <a:xfrm>
            <a:off x="16992600" y="8572500"/>
            <a:ext cx="1645957" cy="1857579"/>
          </a:xfrm>
          <a:prstGeom prst="rect">
            <a:avLst/>
          </a:prstGeom>
        </p:spPr>
      </p:pic>
      <p:pic>
        <p:nvPicPr>
          <p:cNvPr id="12" name="Hình ảnh 11">
            <a:extLst>
              <a:ext uri="{FF2B5EF4-FFF2-40B4-BE49-F238E27FC236}">
                <a16:creationId xmlns:a16="http://schemas.microsoft.com/office/drawing/2014/main" id="{D13105AD-757D-C893-30AC-E4467639AA15}"/>
              </a:ext>
            </a:extLst>
          </p:cNvPr>
          <p:cNvPicPr>
            <a:picLocks noChangeAspect="1"/>
          </p:cNvPicPr>
          <p:nvPr userDrawn="1"/>
        </p:nvPicPr>
        <p:blipFill>
          <a:blip r:embed="rId4"/>
          <a:stretch>
            <a:fillRect/>
          </a:stretch>
        </p:blipFill>
        <p:spPr>
          <a:xfrm>
            <a:off x="17313342" y="-18253"/>
            <a:ext cx="960144" cy="960144"/>
          </a:xfrm>
          <a:prstGeom prst="rect">
            <a:avLst/>
          </a:prstGeom>
        </p:spPr>
      </p:pic>
      <p:pic>
        <p:nvPicPr>
          <p:cNvPr id="14" name="Hình ảnh 13">
            <a:extLst>
              <a:ext uri="{FF2B5EF4-FFF2-40B4-BE49-F238E27FC236}">
                <a16:creationId xmlns:a16="http://schemas.microsoft.com/office/drawing/2014/main" id="{D2968ED4-A9ED-88E9-8921-8137359607EA}"/>
              </a:ext>
            </a:extLst>
          </p:cNvPr>
          <p:cNvPicPr>
            <a:picLocks noChangeAspect="1"/>
          </p:cNvPicPr>
          <p:nvPr userDrawn="1"/>
        </p:nvPicPr>
        <p:blipFill>
          <a:blip r:embed="rId5"/>
          <a:stretch>
            <a:fillRect/>
          </a:stretch>
        </p:blipFill>
        <p:spPr>
          <a:xfrm>
            <a:off x="21771" y="9017269"/>
            <a:ext cx="1348474" cy="1269731"/>
          </a:xfrm>
          <a:prstGeom prst="rect">
            <a:avLst/>
          </a:prstGeom>
        </p:spPr>
      </p:pic>
    </p:spTree>
    <p:extLst>
      <p:ext uri="{BB962C8B-B14F-4D97-AF65-F5344CB8AC3E}">
        <p14:creationId xmlns:p14="http://schemas.microsoft.com/office/powerpoint/2010/main" val="2423620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3_Blank">
    <p:spTree>
      <p:nvGrpSpPr>
        <p:cNvPr id="1" name=""/>
        <p:cNvGrpSpPr/>
        <p:nvPr/>
      </p:nvGrpSpPr>
      <p:grpSpPr>
        <a:xfrm>
          <a:off x="0" y="0"/>
          <a:ext cx="0" cy="0"/>
          <a:chOff x="0" y="0"/>
          <a:chExt cx="0" cy="0"/>
        </a:xfrm>
      </p:grpSpPr>
      <p:pic>
        <p:nvPicPr>
          <p:cNvPr id="4" name="Hình ảnh 3">
            <a:extLst>
              <a:ext uri="{FF2B5EF4-FFF2-40B4-BE49-F238E27FC236}">
                <a16:creationId xmlns:a16="http://schemas.microsoft.com/office/drawing/2014/main" id="{4B6FEC04-231B-AD7F-EAF4-B778375FF9B5}"/>
              </a:ext>
            </a:extLst>
          </p:cNvPr>
          <p:cNvPicPr>
            <a:picLocks noChangeAspect="1"/>
          </p:cNvPicPr>
          <p:nvPr userDrawn="1"/>
        </p:nvPicPr>
        <p:blipFill>
          <a:blip r:embed="rId2"/>
          <a:stretch>
            <a:fillRect/>
          </a:stretch>
        </p:blipFill>
        <p:spPr>
          <a:xfrm>
            <a:off x="16992600" y="8572500"/>
            <a:ext cx="1645957" cy="1857579"/>
          </a:xfrm>
          <a:prstGeom prst="rect">
            <a:avLst/>
          </a:prstGeom>
        </p:spPr>
      </p:pic>
      <p:pic>
        <p:nvPicPr>
          <p:cNvPr id="12" name="Hình ảnh 11">
            <a:extLst>
              <a:ext uri="{FF2B5EF4-FFF2-40B4-BE49-F238E27FC236}">
                <a16:creationId xmlns:a16="http://schemas.microsoft.com/office/drawing/2014/main" id="{D13105AD-757D-C893-30AC-E4467639AA15}"/>
              </a:ext>
            </a:extLst>
          </p:cNvPr>
          <p:cNvPicPr>
            <a:picLocks noChangeAspect="1"/>
          </p:cNvPicPr>
          <p:nvPr userDrawn="1"/>
        </p:nvPicPr>
        <p:blipFill>
          <a:blip r:embed="rId3"/>
          <a:stretch>
            <a:fillRect/>
          </a:stretch>
        </p:blipFill>
        <p:spPr>
          <a:xfrm>
            <a:off x="17313342" y="-18253"/>
            <a:ext cx="960144" cy="960144"/>
          </a:xfrm>
          <a:prstGeom prst="rect">
            <a:avLst/>
          </a:prstGeom>
        </p:spPr>
      </p:pic>
      <p:pic>
        <p:nvPicPr>
          <p:cNvPr id="2" name="Hình ảnh 1">
            <a:extLst>
              <a:ext uri="{FF2B5EF4-FFF2-40B4-BE49-F238E27FC236}">
                <a16:creationId xmlns:a16="http://schemas.microsoft.com/office/drawing/2014/main" id="{3D2E570C-EC75-70CC-0CF2-AA492F6447D4}"/>
              </a:ext>
            </a:extLst>
          </p:cNvPr>
          <p:cNvPicPr>
            <a:picLocks noChangeAspect="1"/>
          </p:cNvPicPr>
          <p:nvPr userDrawn="1"/>
        </p:nvPicPr>
        <p:blipFill>
          <a:blip r:embed="rId2"/>
          <a:stretch>
            <a:fillRect/>
          </a:stretch>
        </p:blipFill>
        <p:spPr>
          <a:xfrm>
            <a:off x="-275712" y="-466971"/>
            <a:ext cx="1645957" cy="1857579"/>
          </a:xfrm>
          <a:prstGeom prst="rect">
            <a:avLst/>
          </a:prstGeom>
        </p:spPr>
      </p:pic>
      <p:pic>
        <p:nvPicPr>
          <p:cNvPr id="3" name="Hình ảnh 2">
            <a:extLst>
              <a:ext uri="{FF2B5EF4-FFF2-40B4-BE49-F238E27FC236}">
                <a16:creationId xmlns:a16="http://schemas.microsoft.com/office/drawing/2014/main" id="{58B03AC5-228B-6A69-5E11-3AA07A451BFE}"/>
              </a:ext>
            </a:extLst>
          </p:cNvPr>
          <p:cNvPicPr>
            <a:picLocks noChangeAspect="1"/>
          </p:cNvPicPr>
          <p:nvPr userDrawn="1"/>
        </p:nvPicPr>
        <p:blipFill>
          <a:blip r:embed="rId3"/>
          <a:stretch>
            <a:fillRect/>
          </a:stretch>
        </p:blipFill>
        <p:spPr>
          <a:xfrm>
            <a:off x="0" y="9469935"/>
            <a:ext cx="960144" cy="960144"/>
          </a:xfrm>
          <a:prstGeom prst="rect">
            <a:avLst/>
          </a:prstGeom>
        </p:spPr>
      </p:pic>
    </p:spTree>
    <p:extLst>
      <p:ext uri="{BB962C8B-B14F-4D97-AF65-F5344CB8AC3E}">
        <p14:creationId xmlns:p14="http://schemas.microsoft.com/office/powerpoint/2010/main" val="652484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801584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597928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330318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842944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734511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016255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8097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007571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644717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172304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694679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594214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427008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973881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850521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1015406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496700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3059944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8823110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488285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161527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441309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11"/>
        <p:cNvGrpSpPr/>
        <p:nvPr/>
      </p:nvGrpSpPr>
      <p:grpSpPr>
        <a:xfrm>
          <a:off x="0" y="0"/>
          <a:ext cx="0" cy="0"/>
          <a:chOff x="0" y="0"/>
          <a:chExt cx="0" cy="0"/>
        </a:xfrm>
      </p:grpSpPr>
    </p:spTree>
    <p:extLst>
      <p:ext uri="{BB962C8B-B14F-4D97-AF65-F5344CB8AC3E}">
        <p14:creationId xmlns:p14="http://schemas.microsoft.com/office/powerpoint/2010/main" val="57772806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2"/>
        <p:cNvGrpSpPr/>
        <p:nvPr/>
      </p:nvGrpSpPr>
      <p:grpSpPr>
        <a:xfrm>
          <a:off x="0" y="0"/>
          <a:ext cx="0" cy="0"/>
          <a:chOff x="0" y="0"/>
          <a:chExt cx="0" cy="0"/>
        </a:xfrm>
      </p:grpSpPr>
      <p:sp>
        <p:nvSpPr>
          <p:cNvPr id="13" name="Google Shape;13;p20"/>
          <p:cNvSpPr txBox="1">
            <a:spLocks noGrp="1"/>
          </p:cNvSpPr>
          <p:nvPr>
            <p:ph type="ctrTitle"/>
          </p:nvPr>
        </p:nvSpPr>
        <p:spPr>
          <a:xfrm>
            <a:off x="2286000" y="1683545"/>
            <a:ext cx="13716000" cy="35814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9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 name="Google Shape;14;p20"/>
          <p:cNvSpPr txBox="1">
            <a:spLocks noGrp="1"/>
          </p:cNvSpPr>
          <p:nvPr>
            <p:ph type="subTitle" idx="1"/>
          </p:nvPr>
        </p:nvSpPr>
        <p:spPr>
          <a:xfrm>
            <a:off x="2286000" y="5403056"/>
            <a:ext cx="13716000" cy="2483645"/>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500"/>
              </a:spcBef>
              <a:spcAft>
                <a:spcPts val="0"/>
              </a:spcAft>
              <a:buClr>
                <a:schemeClr val="dk1"/>
              </a:buClr>
              <a:buSzPts val="2400"/>
              <a:buNone/>
              <a:defRPr sz="3600"/>
            </a:lvl1pPr>
            <a:lvl2pPr lvl="1" algn="ctr">
              <a:lnSpc>
                <a:spcPct val="90000"/>
              </a:lnSpc>
              <a:spcBef>
                <a:spcPts val="750"/>
              </a:spcBef>
              <a:spcAft>
                <a:spcPts val="0"/>
              </a:spcAft>
              <a:buClr>
                <a:schemeClr val="dk1"/>
              </a:buClr>
              <a:buSzPts val="2000"/>
              <a:buNone/>
              <a:defRPr sz="3000"/>
            </a:lvl2pPr>
            <a:lvl3pPr lvl="2" algn="ctr">
              <a:lnSpc>
                <a:spcPct val="90000"/>
              </a:lnSpc>
              <a:spcBef>
                <a:spcPts val="750"/>
              </a:spcBef>
              <a:spcAft>
                <a:spcPts val="0"/>
              </a:spcAft>
              <a:buClr>
                <a:schemeClr val="dk1"/>
              </a:buClr>
              <a:buSzPts val="1800"/>
              <a:buNone/>
              <a:defRPr sz="2700"/>
            </a:lvl3pPr>
            <a:lvl4pPr lvl="3" algn="ctr">
              <a:lnSpc>
                <a:spcPct val="90000"/>
              </a:lnSpc>
              <a:spcBef>
                <a:spcPts val="750"/>
              </a:spcBef>
              <a:spcAft>
                <a:spcPts val="0"/>
              </a:spcAft>
              <a:buClr>
                <a:schemeClr val="dk1"/>
              </a:buClr>
              <a:buSzPts val="1600"/>
              <a:buNone/>
              <a:defRPr sz="2400"/>
            </a:lvl4pPr>
            <a:lvl5pPr lvl="4" algn="ctr">
              <a:lnSpc>
                <a:spcPct val="90000"/>
              </a:lnSpc>
              <a:spcBef>
                <a:spcPts val="750"/>
              </a:spcBef>
              <a:spcAft>
                <a:spcPts val="0"/>
              </a:spcAft>
              <a:buClr>
                <a:schemeClr val="dk1"/>
              </a:buClr>
              <a:buSzPts val="1600"/>
              <a:buNone/>
              <a:defRPr sz="2400"/>
            </a:lvl5pPr>
            <a:lvl6pPr lvl="5" algn="ctr">
              <a:lnSpc>
                <a:spcPct val="90000"/>
              </a:lnSpc>
              <a:spcBef>
                <a:spcPts val="750"/>
              </a:spcBef>
              <a:spcAft>
                <a:spcPts val="0"/>
              </a:spcAft>
              <a:buClr>
                <a:schemeClr val="dk1"/>
              </a:buClr>
              <a:buSzPts val="1600"/>
              <a:buNone/>
              <a:defRPr sz="2400"/>
            </a:lvl6pPr>
            <a:lvl7pPr lvl="6" algn="ctr">
              <a:lnSpc>
                <a:spcPct val="90000"/>
              </a:lnSpc>
              <a:spcBef>
                <a:spcPts val="750"/>
              </a:spcBef>
              <a:spcAft>
                <a:spcPts val="0"/>
              </a:spcAft>
              <a:buClr>
                <a:schemeClr val="dk1"/>
              </a:buClr>
              <a:buSzPts val="1600"/>
              <a:buNone/>
              <a:defRPr sz="2400"/>
            </a:lvl7pPr>
            <a:lvl8pPr lvl="7" algn="ctr">
              <a:lnSpc>
                <a:spcPct val="90000"/>
              </a:lnSpc>
              <a:spcBef>
                <a:spcPts val="750"/>
              </a:spcBef>
              <a:spcAft>
                <a:spcPts val="0"/>
              </a:spcAft>
              <a:buClr>
                <a:schemeClr val="dk1"/>
              </a:buClr>
              <a:buSzPts val="1600"/>
              <a:buNone/>
              <a:defRPr sz="2400"/>
            </a:lvl8pPr>
            <a:lvl9pPr lvl="8" algn="ctr">
              <a:lnSpc>
                <a:spcPct val="90000"/>
              </a:lnSpc>
              <a:spcBef>
                <a:spcPts val="750"/>
              </a:spcBef>
              <a:spcAft>
                <a:spcPts val="0"/>
              </a:spcAft>
              <a:buClr>
                <a:schemeClr val="dk1"/>
              </a:buClr>
              <a:buSzPts val="1600"/>
              <a:buNone/>
              <a:defRPr sz="2400"/>
            </a:lvl9pPr>
          </a:lstStyle>
          <a:p>
            <a:endParaRPr/>
          </a:p>
        </p:txBody>
      </p:sp>
      <p:sp>
        <p:nvSpPr>
          <p:cNvPr id="15" name="Google Shape;15;p20"/>
          <p:cNvSpPr txBox="1">
            <a:spLocks noGrp="1"/>
          </p:cNvSpPr>
          <p:nvPr>
            <p:ph type="dt" idx="10"/>
          </p:nvPr>
        </p:nvSpPr>
        <p:spPr>
          <a:xfrm>
            <a:off x="1257300" y="9534527"/>
            <a:ext cx="4114800" cy="54768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0"/>
          <p:cNvSpPr txBox="1">
            <a:spLocks noGrp="1"/>
          </p:cNvSpPr>
          <p:nvPr>
            <p:ph type="ftr" idx="11"/>
          </p:nvPr>
        </p:nvSpPr>
        <p:spPr>
          <a:xfrm>
            <a:off x="6057900" y="9534527"/>
            <a:ext cx="6172200" cy="54768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20"/>
          <p:cNvSpPr txBox="1">
            <a:spLocks noGrp="1"/>
          </p:cNvSpPr>
          <p:nvPr>
            <p:ph type="sldNum" idx="12"/>
          </p:nvPr>
        </p:nvSpPr>
        <p:spPr>
          <a:xfrm>
            <a:off x="12915900" y="9534527"/>
            <a:ext cx="4114800" cy="54768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58107055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8"/>
        <p:cNvGrpSpPr/>
        <p:nvPr/>
      </p:nvGrpSpPr>
      <p:grpSpPr>
        <a:xfrm>
          <a:off x="0" y="0"/>
          <a:ext cx="0" cy="0"/>
          <a:chOff x="0" y="0"/>
          <a:chExt cx="0" cy="0"/>
        </a:xfrm>
      </p:grpSpPr>
      <p:sp>
        <p:nvSpPr>
          <p:cNvPr id="19" name="Google Shape;19;p21"/>
          <p:cNvSpPr txBox="1">
            <a:spLocks noGrp="1"/>
          </p:cNvSpPr>
          <p:nvPr>
            <p:ph type="title"/>
          </p:nvPr>
        </p:nvSpPr>
        <p:spPr>
          <a:xfrm>
            <a:off x="1257300" y="547688"/>
            <a:ext cx="15773400" cy="198834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21"/>
          <p:cNvSpPr txBox="1">
            <a:spLocks noGrp="1"/>
          </p:cNvSpPr>
          <p:nvPr>
            <p:ph type="body" idx="1"/>
          </p:nvPr>
        </p:nvSpPr>
        <p:spPr>
          <a:xfrm>
            <a:off x="1257300" y="2738438"/>
            <a:ext cx="15773400" cy="6527009"/>
          </a:xfrm>
          <a:prstGeom prst="rect">
            <a:avLst/>
          </a:prstGeom>
          <a:noFill/>
          <a:ln>
            <a:noFill/>
          </a:ln>
        </p:spPr>
        <p:txBody>
          <a:bodyPr spcFirstLastPara="1" wrap="square" lIns="91425" tIns="45700" rIns="91425" bIns="45700" anchor="t" anchorCtr="0">
            <a:normAutofit/>
          </a:bodyPr>
          <a:lstStyle>
            <a:lvl1pPr marL="685784" lvl="0" indent="-514337" algn="l">
              <a:lnSpc>
                <a:spcPct val="90000"/>
              </a:lnSpc>
              <a:spcBef>
                <a:spcPts val="1500"/>
              </a:spcBef>
              <a:spcAft>
                <a:spcPts val="0"/>
              </a:spcAft>
              <a:buClr>
                <a:schemeClr val="dk1"/>
              </a:buClr>
              <a:buSzPts val="1800"/>
              <a:buChar char="•"/>
              <a:defRPr/>
            </a:lvl1pPr>
            <a:lvl2pPr marL="1371566" lvl="1" indent="-514337" algn="l">
              <a:lnSpc>
                <a:spcPct val="90000"/>
              </a:lnSpc>
              <a:spcBef>
                <a:spcPts val="750"/>
              </a:spcBef>
              <a:spcAft>
                <a:spcPts val="0"/>
              </a:spcAft>
              <a:buClr>
                <a:schemeClr val="dk1"/>
              </a:buClr>
              <a:buSzPts val="1800"/>
              <a:buChar char="•"/>
              <a:defRPr/>
            </a:lvl2pPr>
            <a:lvl3pPr marL="2057349" lvl="2" indent="-514337" algn="l">
              <a:lnSpc>
                <a:spcPct val="90000"/>
              </a:lnSpc>
              <a:spcBef>
                <a:spcPts val="750"/>
              </a:spcBef>
              <a:spcAft>
                <a:spcPts val="0"/>
              </a:spcAft>
              <a:buClr>
                <a:schemeClr val="dk1"/>
              </a:buClr>
              <a:buSzPts val="1800"/>
              <a:buChar char="•"/>
              <a:defRPr/>
            </a:lvl3pPr>
            <a:lvl4pPr marL="2743131" lvl="3" indent="-514337" algn="l">
              <a:lnSpc>
                <a:spcPct val="90000"/>
              </a:lnSpc>
              <a:spcBef>
                <a:spcPts val="750"/>
              </a:spcBef>
              <a:spcAft>
                <a:spcPts val="0"/>
              </a:spcAft>
              <a:buClr>
                <a:schemeClr val="dk1"/>
              </a:buClr>
              <a:buSzPts val="1800"/>
              <a:buChar char="•"/>
              <a:defRPr/>
            </a:lvl4pPr>
            <a:lvl5pPr marL="3428915" lvl="4" indent="-514337" algn="l">
              <a:lnSpc>
                <a:spcPct val="90000"/>
              </a:lnSpc>
              <a:spcBef>
                <a:spcPts val="750"/>
              </a:spcBef>
              <a:spcAft>
                <a:spcPts val="0"/>
              </a:spcAft>
              <a:buClr>
                <a:schemeClr val="dk1"/>
              </a:buClr>
              <a:buSzPts val="1800"/>
              <a:buChar char="•"/>
              <a:defRPr/>
            </a:lvl5pPr>
            <a:lvl6pPr marL="4114697" lvl="5" indent="-514337" algn="l">
              <a:lnSpc>
                <a:spcPct val="90000"/>
              </a:lnSpc>
              <a:spcBef>
                <a:spcPts val="750"/>
              </a:spcBef>
              <a:spcAft>
                <a:spcPts val="0"/>
              </a:spcAft>
              <a:buClr>
                <a:schemeClr val="dk1"/>
              </a:buClr>
              <a:buSzPts val="1800"/>
              <a:buChar char="•"/>
              <a:defRPr/>
            </a:lvl6pPr>
            <a:lvl7pPr marL="4800480" lvl="6" indent="-514337" algn="l">
              <a:lnSpc>
                <a:spcPct val="90000"/>
              </a:lnSpc>
              <a:spcBef>
                <a:spcPts val="750"/>
              </a:spcBef>
              <a:spcAft>
                <a:spcPts val="0"/>
              </a:spcAft>
              <a:buClr>
                <a:schemeClr val="dk1"/>
              </a:buClr>
              <a:buSzPts val="1800"/>
              <a:buChar char="•"/>
              <a:defRPr/>
            </a:lvl7pPr>
            <a:lvl8pPr marL="5486264" lvl="7" indent="-514337" algn="l">
              <a:lnSpc>
                <a:spcPct val="90000"/>
              </a:lnSpc>
              <a:spcBef>
                <a:spcPts val="750"/>
              </a:spcBef>
              <a:spcAft>
                <a:spcPts val="0"/>
              </a:spcAft>
              <a:buClr>
                <a:schemeClr val="dk1"/>
              </a:buClr>
              <a:buSzPts val="1800"/>
              <a:buChar char="•"/>
              <a:defRPr/>
            </a:lvl8pPr>
            <a:lvl9pPr marL="6172046" lvl="8" indent="-514337" algn="l">
              <a:lnSpc>
                <a:spcPct val="90000"/>
              </a:lnSpc>
              <a:spcBef>
                <a:spcPts val="750"/>
              </a:spcBef>
              <a:spcAft>
                <a:spcPts val="0"/>
              </a:spcAft>
              <a:buClr>
                <a:schemeClr val="dk1"/>
              </a:buClr>
              <a:buSzPts val="1800"/>
              <a:buChar char="•"/>
              <a:defRPr/>
            </a:lvl9pPr>
          </a:lstStyle>
          <a:p>
            <a:endParaRPr/>
          </a:p>
        </p:txBody>
      </p:sp>
      <p:sp>
        <p:nvSpPr>
          <p:cNvPr id="21" name="Google Shape;21;p21"/>
          <p:cNvSpPr txBox="1">
            <a:spLocks noGrp="1"/>
          </p:cNvSpPr>
          <p:nvPr>
            <p:ph type="dt" idx="10"/>
          </p:nvPr>
        </p:nvSpPr>
        <p:spPr>
          <a:xfrm>
            <a:off x="1257300" y="9534527"/>
            <a:ext cx="4114800" cy="54768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21"/>
          <p:cNvSpPr txBox="1">
            <a:spLocks noGrp="1"/>
          </p:cNvSpPr>
          <p:nvPr>
            <p:ph type="ftr" idx="11"/>
          </p:nvPr>
        </p:nvSpPr>
        <p:spPr>
          <a:xfrm>
            <a:off x="6057900" y="9534527"/>
            <a:ext cx="6172200" cy="54768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21"/>
          <p:cNvSpPr txBox="1">
            <a:spLocks noGrp="1"/>
          </p:cNvSpPr>
          <p:nvPr>
            <p:ph type="sldNum" idx="12"/>
          </p:nvPr>
        </p:nvSpPr>
        <p:spPr>
          <a:xfrm>
            <a:off x="12915900" y="9534527"/>
            <a:ext cx="4114800" cy="54768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78199105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4"/>
        <p:cNvGrpSpPr/>
        <p:nvPr/>
      </p:nvGrpSpPr>
      <p:grpSpPr>
        <a:xfrm>
          <a:off x="0" y="0"/>
          <a:ext cx="0" cy="0"/>
          <a:chOff x="0" y="0"/>
          <a:chExt cx="0" cy="0"/>
        </a:xfrm>
      </p:grpSpPr>
      <p:sp>
        <p:nvSpPr>
          <p:cNvPr id="25" name="Google Shape;25;p22"/>
          <p:cNvSpPr txBox="1">
            <a:spLocks noGrp="1"/>
          </p:cNvSpPr>
          <p:nvPr>
            <p:ph type="title"/>
          </p:nvPr>
        </p:nvSpPr>
        <p:spPr>
          <a:xfrm>
            <a:off x="1247777" y="2564611"/>
            <a:ext cx="15773400" cy="427910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9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22"/>
          <p:cNvSpPr txBox="1">
            <a:spLocks noGrp="1"/>
          </p:cNvSpPr>
          <p:nvPr>
            <p:ph type="body" idx="1"/>
          </p:nvPr>
        </p:nvSpPr>
        <p:spPr>
          <a:xfrm>
            <a:off x="1247777" y="6884197"/>
            <a:ext cx="15773400" cy="2250281"/>
          </a:xfrm>
          <a:prstGeom prst="rect">
            <a:avLst/>
          </a:prstGeom>
          <a:noFill/>
          <a:ln>
            <a:noFill/>
          </a:ln>
        </p:spPr>
        <p:txBody>
          <a:bodyPr spcFirstLastPara="1" wrap="square" lIns="91425" tIns="45700" rIns="91425" bIns="45700" anchor="t" anchorCtr="0">
            <a:normAutofit/>
          </a:bodyPr>
          <a:lstStyle>
            <a:lvl1pPr marL="685784" lvl="0" indent="-342891" algn="l">
              <a:lnSpc>
                <a:spcPct val="90000"/>
              </a:lnSpc>
              <a:spcBef>
                <a:spcPts val="1500"/>
              </a:spcBef>
              <a:spcAft>
                <a:spcPts val="0"/>
              </a:spcAft>
              <a:buClr>
                <a:srgbClr val="888888"/>
              </a:buClr>
              <a:buSzPts val="2400"/>
              <a:buNone/>
              <a:defRPr sz="3600">
                <a:solidFill>
                  <a:srgbClr val="888888"/>
                </a:solidFill>
              </a:defRPr>
            </a:lvl1pPr>
            <a:lvl2pPr marL="1371566" lvl="1" indent="-342891" algn="l">
              <a:lnSpc>
                <a:spcPct val="90000"/>
              </a:lnSpc>
              <a:spcBef>
                <a:spcPts val="750"/>
              </a:spcBef>
              <a:spcAft>
                <a:spcPts val="0"/>
              </a:spcAft>
              <a:buClr>
                <a:srgbClr val="888888"/>
              </a:buClr>
              <a:buSzPts val="2000"/>
              <a:buNone/>
              <a:defRPr sz="3000">
                <a:solidFill>
                  <a:srgbClr val="888888"/>
                </a:solidFill>
              </a:defRPr>
            </a:lvl2pPr>
            <a:lvl3pPr marL="2057349" lvl="2" indent="-342891" algn="l">
              <a:lnSpc>
                <a:spcPct val="90000"/>
              </a:lnSpc>
              <a:spcBef>
                <a:spcPts val="750"/>
              </a:spcBef>
              <a:spcAft>
                <a:spcPts val="0"/>
              </a:spcAft>
              <a:buClr>
                <a:srgbClr val="888888"/>
              </a:buClr>
              <a:buSzPts val="1800"/>
              <a:buNone/>
              <a:defRPr sz="2700">
                <a:solidFill>
                  <a:srgbClr val="888888"/>
                </a:solidFill>
              </a:defRPr>
            </a:lvl3pPr>
            <a:lvl4pPr marL="2743131" lvl="3" indent="-342891" algn="l">
              <a:lnSpc>
                <a:spcPct val="90000"/>
              </a:lnSpc>
              <a:spcBef>
                <a:spcPts val="750"/>
              </a:spcBef>
              <a:spcAft>
                <a:spcPts val="0"/>
              </a:spcAft>
              <a:buClr>
                <a:srgbClr val="888888"/>
              </a:buClr>
              <a:buSzPts val="1600"/>
              <a:buNone/>
              <a:defRPr sz="2400">
                <a:solidFill>
                  <a:srgbClr val="888888"/>
                </a:solidFill>
              </a:defRPr>
            </a:lvl4pPr>
            <a:lvl5pPr marL="3428915" lvl="4" indent="-342891" algn="l">
              <a:lnSpc>
                <a:spcPct val="90000"/>
              </a:lnSpc>
              <a:spcBef>
                <a:spcPts val="750"/>
              </a:spcBef>
              <a:spcAft>
                <a:spcPts val="0"/>
              </a:spcAft>
              <a:buClr>
                <a:srgbClr val="888888"/>
              </a:buClr>
              <a:buSzPts val="1600"/>
              <a:buNone/>
              <a:defRPr sz="2400">
                <a:solidFill>
                  <a:srgbClr val="888888"/>
                </a:solidFill>
              </a:defRPr>
            </a:lvl5pPr>
            <a:lvl6pPr marL="4114697" lvl="5" indent="-342891" algn="l">
              <a:lnSpc>
                <a:spcPct val="90000"/>
              </a:lnSpc>
              <a:spcBef>
                <a:spcPts val="750"/>
              </a:spcBef>
              <a:spcAft>
                <a:spcPts val="0"/>
              </a:spcAft>
              <a:buClr>
                <a:srgbClr val="888888"/>
              </a:buClr>
              <a:buSzPts val="1600"/>
              <a:buNone/>
              <a:defRPr sz="2400">
                <a:solidFill>
                  <a:srgbClr val="888888"/>
                </a:solidFill>
              </a:defRPr>
            </a:lvl6pPr>
            <a:lvl7pPr marL="4800480" lvl="6" indent="-342891" algn="l">
              <a:lnSpc>
                <a:spcPct val="90000"/>
              </a:lnSpc>
              <a:spcBef>
                <a:spcPts val="750"/>
              </a:spcBef>
              <a:spcAft>
                <a:spcPts val="0"/>
              </a:spcAft>
              <a:buClr>
                <a:srgbClr val="888888"/>
              </a:buClr>
              <a:buSzPts val="1600"/>
              <a:buNone/>
              <a:defRPr sz="2400">
                <a:solidFill>
                  <a:srgbClr val="888888"/>
                </a:solidFill>
              </a:defRPr>
            </a:lvl7pPr>
            <a:lvl8pPr marL="5486264" lvl="7" indent="-342891" algn="l">
              <a:lnSpc>
                <a:spcPct val="90000"/>
              </a:lnSpc>
              <a:spcBef>
                <a:spcPts val="750"/>
              </a:spcBef>
              <a:spcAft>
                <a:spcPts val="0"/>
              </a:spcAft>
              <a:buClr>
                <a:srgbClr val="888888"/>
              </a:buClr>
              <a:buSzPts val="1600"/>
              <a:buNone/>
              <a:defRPr sz="2400">
                <a:solidFill>
                  <a:srgbClr val="888888"/>
                </a:solidFill>
              </a:defRPr>
            </a:lvl8pPr>
            <a:lvl9pPr marL="6172046" lvl="8" indent="-342891" algn="l">
              <a:lnSpc>
                <a:spcPct val="90000"/>
              </a:lnSpc>
              <a:spcBef>
                <a:spcPts val="750"/>
              </a:spcBef>
              <a:spcAft>
                <a:spcPts val="0"/>
              </a:spcAft>
              <a:buClr>
                <a:srgbClr val="888888"/>
              </a:buClr>
              <a:buSzPts val="1600"/>
              <a:buNone/>
              <a:defRPr sz="2400">
                <a:solidFill>
                  <a:srgbClr val="888888"/>
                </a:solidFill>
              </a:defRPr>
            </a:lvl9pPr>
          </a:lstStyle>
          <a:p>
            <a:endParaRPr/>
          </a:p>
        </p:txBody>
      </p:sp>
      <p:sp>
        <p:nvSpPr>
          <p:cNvPr id="27" name="Google Shape;27;p22"/>
          <p:cNvSpPr txBox="1">
            <a:spLocks noGrp="1"/>
          </p:cNvSpPr>
          <p:nvPr>
            <p:ph type="dt" idx="10"/>
          </p:nvPr>
        </p:nvSpPr>
        <p:spPr>
          <a:xfrm>
            <a:off x="1257300" y="9534527"/>
            <a:ext cx="4114800" cy="54768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22"/>
          <p:cNvSpPr txBox="1">
            <a:spLocks noGrp="1"/>
          </p:cNvSpPr>
          <p:nvPr>
            <p:ph type="ftr" idx="11"/>
          </p:nvPr>
        </p:nvSpPr>
        <p:spPr>
          <a:xfrm>
            <a:off x="6057900" y="9534527"/>
            <a:ext cx="6172200" cy="54768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22"/>
          <p:cNvSpPr txBox="1">
            <a:spLocks noGrp="1"/>
          </p:cNvSpPr>
          <p:nvPr>
            <p:ph type="sldNum" idx="12"/>
          </p:nvPr>
        </p:nvSpPr>
        <p:spPr>
          <a:xfrm>
            <a:off x="12915900" y="9534527"/>
            <a:ext cx="4114800" cy="54768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78888585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0"/>
        <p:cNvGrpSpPr/>
        <p:nvPr/>
      </p:nvGrpSpPr>
      <p:grpSpPr>
        <a:xfrm>
          <a:off x="0" y="0"/>
          <a:ext cx="0" cy="0"/>
          <a:chOff x="0" y="0"/>
          <a:chExt cx="0" cy="0"/>
        </a:xfrm>
      </p:grpSpPr>
      <p:sp>
        <p:nvSpPr>
          <p:cNvPr id="31" name="Google Shape;31;p23"/>
          <p:cNvSpPr txBox="1">
            <a:spLocks noGrp="1"/>
          </p:cNvSpPr>
          <p:nvPr>
            <p:ph type="title"/>
          </p:nvPr>
        </p:nvSpPr>
        <p:spPr>
          <a:xfrm>
            <a:off x="1257300" y="547688"/>
            <a:ext cx="15773400" cy="198834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 name="Google Shape;32;p23"/>
          <p:cNvSpPr txBox="1">
            <a:spLocks noGrp="1"/>
          </p:cNvSpPr>
          <p:nvPr>
            <p:ph type="body" idx="1"/>
          </p:nvPr>
        </p:nvSpPr>
        <p:spPr>
          <a:xfrm>
            <a:off x="1257300" y="2738438"/>
            <a:ext cx="7772400" cy="6527009"/>
          </a:xfrm>
          <a:prstGeom prst="rect">
            <a:avLst/>
          </a:prstGeom>
          <a:noFill/>
          <a:ln>
            <a:noFill/>
          </a:ln>
        </p:spPr>
        <p:txBody>
          <a:bodyPr spcFirstLastPara="1" wrap="square" lIns="91425" tIns="45700" rIns="91425" bIns="45700" anchor="t" anchorCtr="0">
            <a:normAutofit/>
          </a:bodyPr>
          <a:lstStyle>
            <a:lvl1pPr marL="685784" lvl="0" indent="-514337" algn="l">
              <a:lnSpc>
                <a:spcPct val="90000"/>
              </a:lnSpc>
              <a:spcBef>
                <a:spcPts val="1500"/>
              </a:spcBef>
              <a:spcAft>
                <a:spcPts val="0"/>
              </a:spcAft>
              <a:buClr>
                <a:schemeClr val="dk1"/>
              </a:buClr>
              <a:buSzPts val="1800"/>
              <a:buChar char="•"/>
              <a:defRPr/>
            </a:lvl1pPr>
            <a:lvl2pPr marL="1371566" lvl="1" indent="-514337" algn="l">
              <a:lnSpc>
                <a:spcPct val="90000"/>
              </a:lnSpc>
              <a:spcBef>
                <a:spcPts val="750"/>
              </a:spcBef>
              <a:spcAft>
                <a:spcPts val="0"/>
              </a:spcAft>
              <a:buClr>
                <a:schemeClr val="dk1"/>
              </a:buClr>
              <a:buSzPts val="1800"/>
              <a:buChar char="•"/>
              <a:defRPr/>
            </a:lvl2pPr>
            <a:lvl3pPr marL="2057349" lvl="2" indent="-514337" algn="l">
              <a:lnSpc>
                <a:spcPct val="90000"/>
              </a:lnSpc>
              <a:spcBef>
                <a:spcPts val="750"/>
              </a:spcBef>
              <a:spcAft>
                <a:spcPts val="0"/>
              </a:spcAft>
              <a:buClr>
                <a:schemeClr val="dk1"/>
              </a:buClr>
              <a:buSzPts val="1800"/>
              <a:buChar char="•"/>
              <a:defRPr/>
            </a:lvl3pPr>
            <a:lvl4pPr marL="2743131" lvl="3" indent="-514337" algn="l">
              <a:lnSpc>
                <a:spcPct val="90000"/>
              </a:lnSpc>
              <a:spcBef>
                <a:spcPts val="750"/>
              </a:spcBef>
              <a:spcAft>
                <a:spcPts val="0"/>
              </a:spcAft>
              <a:buClr>
                <a:schemeClr val="dk1"/>
              </a:buClr>
              <a:buSzPts val="1800"/>
              <a:buChar char="•"/>
              <a:defRPr/>
            </a:lvl4pPr>
            <a:lvl5pPr marL="3428915" lvl="4" indent="-514337" algn="l">
              <a:lnSpc>
                <a:spcPct val="90000"/>
              </a:lnSpc>
              <a:spcBef>
                <a:spcPts val="750"/>
              </a:spcBef>
              <a:spcAft>
                <a:spcPts val="0"/>
              </a:spcAft>
              <a:buClr>
                <a:schemeClr val="dk1"/>
              </a:buClr>
              <a:buSzPts val="1800"/>
              <a:buChar char="•"/>
              <a:defRPr/>
            </a:lvl5pPr>
            <a:lvl6pPr marL="4114697" lvl="5" indent="-514337" algn="l">
              <a:lnSpc>
                <a:spcPct val="90000"/>
              </a:lnSpc>
              <a:spcBef>
                <a:spcPts val="750"/>
              </a:spcBef>
              <a:spcAft>
                <a:spcPts val="0"/>
              </a:spcAft>
              <a:buClr>
                <a:schemeClr val="dk1"/>
              </a:buClr>
              <a:buSzPts val="1800"/>
              <a:buChar char="•"/>
              <a:defRPr/>
            </a:lvl6pPr>
            <a:lvl7pPr marL="4800480" lvl="6" indent="-514337" algn="l">
              <a:lnSpc>
                <a:spcPct val="90000"/>
              </a:lnSpc>
              <a:spcBef>
                <a:spcPts val="750"/>
              </a:spcBef>
              <a:spcAft>
                <a:spcPts val="0"/>
              </a:spcAft>
              <a:buClr>
                <a:schemeClr val="dk1"/>
              </a:buClr>
              <a:buSzPts val="1800"/>
              <a:buChar char="•"/>
              <a:defRPr/>
            </a:lvl7pPr>
            <a:lvl8pPr marL="5486264" lvl="7" indent="-514337" algn="l">
              <a:lnSpc>
                <a:spcPct val="90000"/>
              </a:lnSpc>
              <a:spcBef>
                <a:spcPts val="750"/>
              </a:spcBef>
              <a:spcAft>
                <a:spcPts val="0"/>
              </a:spcAft>
              <a:buClr>
                <a:schemeClr val="dk1"/>
              </a:buClr>
              <a:buSzPts val="1800"/>
              <a:buChar char="•"/>
              <a:defRPr/>
            </a:lvl8pPr>
            <a:lvl9pPr marL="6172046" lvl="8" indent="-514337" algn="l">
              <a:lnSpc>
                <a:spcPct val="90000"/>
              </a:lnSpc>
              <a:spcBef>
                <a:spcPts val="750"/>
              </a:spcBef>
              <a:spcAft>
                <a:spcPts val="0"/>
              </a:spcAft>
              <a:buClr>
                <a:schemeClr val="dk1"/>
              </a:buClr>
              <a:buSzPts val="1800"/>
              <a:buChar char="•"/>
              <a:defRPr/>
            </a:lvl9pPr>
          </a:lstStyle>
          <a:p>
            <a:endParaRPr/>
          </a:p>
        </p:txBody>
      </p:sp>
      <p:sp>
        <p:nvSpPr>
          <p:cNvPr id="33" name="Google Shape;33;p23"/>
          <p:cNvSpPr txBox="1">
            <a:spLocks noGrp="1"/>
          </p:cNvSpPr>
          <p:nvPr>
            <p:ph type="body" idx="2"/>
          </p:nvPr>
        </p:nvSpPr>
        <p:spPr>
          <a:xfrm>
            <a:off x="9258300" y="2738438"/>
            <a:ext cx="7772400" cy="6527009"/>
          </a:xfrm>
          <a:prstGeom prst="rect">
            <a:avLst/>
          </a:prstGeom>
          <a:noFill/>
          <a:ln>
            <a:noFill/>
          </a:ln>
        </p:spPr>
        <p:txBody>
          <a:bodyPr spcFirstLastPara="1" wrap="square" lIns="91425" tIns="45700" rIns="91425" bIns="45700" anchor="t" anchorCtr="0">
            <a:normAutofit/>
          </a:bodyPr>
          <a:lstStyle>
            <a:lvl1pPr marL="685784" lvl="0" indent="-514337" algn="l">
              <a:lnSpc>
                <a:spcPct val="90000"/>
              </a:lnSpc>
              <a:spcBef>
                <a:spcPts val="1500"/>
              </a:spcBef>
              <a:spcAft>
                <a:spcPts val="0"/>
              </a:spcAft>
              <a:buClr>
                <a:schemeClr val="dk1"/>
              </a:buClr>
              <a:buSzPts val="1800"/>
              <a:buChar char="•"/>
              <a:defRPr/>
            </a:lvl1pPr>
            <a:lvl2pPr marL="1371566" lvl="1" indent="-514337" algn="l">
              <a:lnSpc>
                <a:spcPct val="90000"/>
              </a:lnSpc>
              <a:spcBef>
                <a:spcPts val="750"/>
              </a:spcBef>
              <a:spcAft>
                <a:spcPts val="0"/>
              </a:spcAft>
              <a:buClr>
                <a:schemeClr val="dk1"/>
              </a:buClr>
              <a:buSzPts val="1800"/>
              <a:buChar char="•"/>
              <a:defRPr/>
            </a:lvl2pPr>
            <a:lvl3pPr marL="2057349" lvl="2" indent="-514337" algn="l">
              <a:lnSpc>
                <a:spcPct val="90000"/>
              </a:lnSpc>
              <a:spcBef>
                <a:spcPts val="750"/>
              </a:spcBef>
              <a:spcAft>
                <a:spcPts val="0"/>
              </a:spcAft>
              <a:buClr>
                <a:schemeClr val="dk1"/>
              </a:buClr>
              <a:buSzPts val="1800"/>
              <a:buChar char="•"/>
              <a:defRPr/>
            </a:lvl3pPr>
            <a:lvl4pPr marL="2743131" lvl="3" indent="-514337" algn="l">
              <a:lnSpc>
                <a:spcPct val="90000"/>
              </a:lnSpc>
              <a:spcBef>
                <a:spcPts val="750"/>
              </a:spcBef>
              <a:spcAft>
                <a:spcPts val="0"/>
              </a:spcAft>
              <a:buClr>
                <a:schemeClr val="dk1"/>
              </a:buClr>
              <a:buSzPts val="1800"/>
              <a:buChar char="•"/>
              <a:defRPr/>
            </a:lvl4pPr>
            <a:lvl5pPr marL="3428915" lvl="4" indent="-514337" algn="l">
              <a:lnSpc>
                <a:spcPct val="90000"/>
              </a:lnSpc>
              <a:spcBef>
                <a:spcPts val="750"/>
              </a:spcBef>
              <a:spcAft>
                <a:spcPts val="0"/>
              </a:spcAft>
              <a:buClr>
                <a:schemeClr val="dk1"/>
              </a:buClr>
              <a:buSzPts val="1800"/>
              <a:buChar char="•"/>
              <a:defRPr/>
            </a:lvl5pPr>
            <a:lvl6pPr marL="4114697" lvl="5" indent="-514337" algn="l">
              <a:lnSpc>
                <a:spcPct val="90000"/>
              </a:lnSpc>
              <a:spcBef>
                <a:spcPts val="750"/>
              </a:spcBef>
              <a:spcAft>
                <a:spcPts val="0"/>
              </a:spcAft>
              <a:buClr>
                <a:schemeClr val="dk1"/>
              </a:buClr>
              <a:buSzPts val="1800"/>
              <a:buChar char="•"/>
              <a:defRPr/>
            </a:lvl6pPr>
            <a:lvl7pPr marL="4800480" lvl="6" indent="-514337" algn="l">
              <a:lnSpc>
                <a:spcPct val="90000"/>
              </a:lnSpc>
              <a:spcBef>
                <a:spcPts val="750"/>
              </a:spcBef>
              <a:spcAft>
                <a:spcPts val="0"/>
              </a:spcAft>
              <a:buClr>
                <a:schemeClr val="dk1"/>
              </a:buClr>
              <a:buSzPts val="1800"/>
              <a:buChar char="•"/>
              <a:defRPr/>
            </a:lvl7pPr>
            <a:lvl8pPr marL="5486264" lvl="7" indent="-514337" algn="l">
              <a:lnSpc>
                <a:spcPct val="90000"/>
              </a:lnSpc>
              <a:spcBef>
                <a:spcPts val="750"/>
              </a:spcBef>
              <a:spcAft>
                <a:spcPts val="0"/>
              </a:spcAft>
              <a:buClr>
                <a:schemeClr val="dk1"/>
              </a:buClr>
              <a:buSzPts val="1800"/>
              <a:buChar char="•"/>
              <a:defRPr/>
            </a:lvl8pPr>
            <a:lvl9pPr marL="6172046" lvl="8" indent="-514337" algn="l">
              <a:lnSpc>
                <a:spcPct val="90000"/>
              </a:lnSpc>
              <a:spcBef>
                <a:spcPts val="750"/>
              </a:spcBef>
              <a:spcAft>
                <a:spcPts val="0"/>
              </a:spcAft>
              <a:buClr>
                <a:schemeClr val="dk1"/>
              </a:buClr>
              <a:buSzPts val="1800"/>
              <a:buChar char="•"/>
              <a:defRPr/>
            </a:lvl9pPr>
          </a:lstStyle>
          <a:p>
            <a:endParaRPr/>
          </a:p>
        </p:txBody>
      </p:sp>
      <p:sp>
        <p:nvSpPr>
          <p:cNvPr id="34" name="Google Shape;34;p23"/>
          <p:cNvSpPr txBox="1">
            <a:spLocks noGrp="1"/>
          </p:cNvSpPr>
          <p:nvPr>
            <p:ph type="dt" idx="10"/>
          </p:nvPr>
        </p:nvSpPr>
        <p:spPr>
          <a:xfrm>
            <a:off x="1257300" y="9534527"/>
            <a:ext cx="4114800" cy="54768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3"/>
          <p:cNvSpPr txBox="1">
            <a:spLocks noGrp="1"/>
          </p:cNvSpPr>
          <p:nvPr>
            <p:ph type="ftr" idx="11"/>
          </p:nvPr>
        </p:nvSpPr>
        <p:spPr>
          <a:xfrm>
            <a:off x="6057900" y="9534527"/>
            <a:ext cx="6172200" cy="54768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23"/>
          <p:cNvSpPr txBox="1">
            <a:spLocks noGrp="1"/>
          </p:cNvSpPr>
          <p:nvPr>
            <p:ph type="sldNum" idx="12"/>
          </p:nvPr>
        </p:nvSpPr>
        <p:spPr>
          <a:xfrm>
            <a:off x="12915900" y="9534527"/>
            <a:ext cx="4114800" cy="54768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07839226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37"/>
        <p:cNvGrpSpPr/>
        <p:nvPr/>
      </p:nvGrpSpPr>
      <p:grpSpPr>
        <a:xfrm>
          <a:off x="0" y="0"/>
          <a:ext cx="0" cy="0"/>
          <a:chOff x="0" y="0"/>
          <a:chExt cx="0" cy="0"/>
        </a:xfrm>
      </p:grpSpPr>
      <p:sp>
        <p:nvSpPr>
          <p:cNvPr id="38" name="Google Shape;38;p24"/>
          <p:cNvSpPr txBox="1">
            <a:spLocks noGrp="1"/>
          </p:cNvSpPr>
          <p:nvPr>
            <p:ph type="title"/>
          </p:nvPr>
        </p:nvSpPr>
        <p:spPr>
          <a:xfrm>
            <a:off x="1259682" y="547688"/>
            <a:ext cx="15773400" cy="198834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24"/>
          <p:cNvSpPr txBox="1">
            <a:spLocks noGrp="1"/>
          </p:cNvSpPr>
          <p:nvPr>
            <p:ph type="body" idx="1"/>
          </p:nvPr>
        </p:nvSpPr>
        <p:spPr>
          <a:xfrm>
            <a:off x="1259684" y="2521745"/>
            <a:ext cx="7736681" cy="1235868"/>
          </a:xfrm>
          <a:prstGeom prst="rect">
            <a:avLst/>
          </a:prstGeom>
          <a:noFill/>
          <a:ln>
            <a:noFill/>
          </a:ln>
        </p:spPr>
        <p:txBody>
          <a:bodyPr spcFirstLastPara="1" wrap="square" lIns="91425" tIns="45700" rIns="91425" bIns="45700" anchor="b" anchorCtr="0">
            <a:normAutofit/>
          </a:bodyPr>
          <a:lstStyle>
            <a:lvl1pPr marL="685784" lvl="0" indent="-342891" algn="l">
              <a:lnSpc>
                <a:spcPct val="90000"/>
              </a:lnSpc>
              <a:spcBef>
                <a:spcPts val="1500"/>
              </a:spcBef>
              <a:spcAft>
                <a:spcPts val="0"/>
              </a:spcAft>
              <a:buClr>
                <a:schemeClr val="dk1"/>
              </a:buClr>
              <a:buSzPts val="2400"/>
              <a:buNone/>
              <a:defRPr sz="3600" b="1"/>
            </a:lvl1pPr>
            <a:lvl2pPr marL="1371566" lvl="1" indent="-342891" algn="l">
              <a:lnSpc>
                <a:spcPct val="90000"/>
              </a:lnSpc>
              <a:spcBef>
                <a:spcPts val="750"/>
              </a:spcBef>
              <a:spcAft>
                <a:spcPts val="0"/>
              </a:spcAft>
              <a:buClr>
                <a:schemeClr val="dk1"/>
              </a:buClr>
              <a:buSzPts val="2000"/>
              <a:buNone/>
              <a:defRPr sz="3000" b="1"/>
            </a:lvl2pPr>
            <a:lvl3pPr marL="2057349" lvl="2" indent="-342891" algn="l">
              <a:lnSpc>
                <a:spcPct val="90000"/>
              </a:lnSpc>
              <a:spcBef>
                <a:spcPts val="750"/>
              </a:spcBef>
              <a:spcAft>
                <a:spcPts val="0"/>
              </a:spcAft>
              <a:buClr>
                <a:schemeClr val="dk1"/>
              </a:buClr>
              <a:buSzPts val="1800"/>
              <a:buNone/>
              <a:defRPr sz="2700" b="1"/>
            </a:lvl3pPr>
            <a:lvl4pPr marL="2743131" lvl="3" indent="-342891" algn="l">
              <a:lnSpc>
                <a:spcPct val="90000"/>
              </a:lnSpc>
              <a:spcBef>
                <a:spcPts val="750"/>
              </a:spcBef>
              <a:spcAft>
                <a:spcPts val="0"/>
              </a:spcAft>
              <a:buClr>
                <a:schemeClr val="dk1"/>
              </a:buClr>
              <a:buSzPts val="1600"/>
              <a:buNone/>
              <a:defRPr sz="2400" b="1"/>
            </a:lvl4pPr>
            <a:lvl5pPr marL="3428915" lvl="4" indent="-342891" algn="l">
              <a:lnSpc>
                <a:spcPct val="90000"/>
              </a:lnSpc>
              <a:spcBef>
                <a:spcPts val="750"/>
              </a:spcBef>
              <a:spcAft>
                <a:spcPts val="0"/>
              </a:spcAft>
              <a:buClr>
                <a:schemeClr val="dk1"/>
              </a:buClr>
              <a:buSzPts val="1600"/>
              <a:buNone/>
              <a:defRPr sz="2400" b="1"/>
            </a:lvl5pPr>
            <a:lvl6pPr marL="4114697" lvl="5" indent="-342891" algn="l">
              <a:lnSpc>
                <a:spcPct val="90000"/>
              </a:lnSpc>
              <a:spcBef>
                <a:spcPts val="750"/>
              </a:spcBef>
              <a:spcAft>
                <a:spcPts val="0"/>
              </a:spcAft>
              <a:buClr>
                <a:schemeClr val="dk1"/>
              </a:buClr>
              <a:buSzPts val="1600"/>
              <a:buNone/>
              <a:defRPr sz="2400" b="1"/>
            </a:lvl6pPr>
            <a:lvl7pPr marL="4800480" lvl="6" indent="-342891" algn="l">
              <a:lnSpc>
                <a:spcPct val="90000"/>
              </a:lnSpc>
              <a:spcBef>
                <a:spcPts val="750"/>
              </a:spcBef>
              <a:spcAft>
                <a:spcPts val="0"/>
              </a:spcAft>
              <a:buClr>
                <a:schemeClr val="dk1"/>
              </a:buClr>
              <a:buSzPts val="1600"/>
              <a:buNone/>
              <a:defRPr sz="2400" b="1"/>
            </a:lvl7pPr>
            <a:lvl8pPr marL="5486264" lvl="7" indent="-342891" algn="l">
              <a:lnSpc>
                <a:spcPct val="90000"/>
              </a:lnSpc>
              <a:spcBef>
                <a:spcPts val="750"/>
              </a:spcBef>
              <a:spcAft>
                <a:spcPts val="0"/>
              </a:spcAft>
              <a:buClr>
                <a:schemeClr val="dk1"/>
              </a:buClr>
              <a:buSzPts val="1600"/>
              <a:buNone/>
              <a:defRPr sz="2400" b="1"/>
            </a:lvl8pPr>
            <a:lvl9pPr marL="6172046" lvl="8" indent="-342891" algn="l">
              <a:lnSpc>
                <a:spcPct val="90000"/>
              </a:lnSpc>
              <a:spcBef>
                <a:spcPts val="750"/>
              </a:spcBef>
              <a:spcAft>
                <a:spcPts val="0"/>
              </a:spcAft>
              <a:buClr>
                <a:schemeClr val="dk1"/>
              </a:buClr>
              <a:buSzPts val="1600"/>
              <a:buNone/>
              <a:defRPr sz="2400" b="1"/>
            </a:lvl9pPr>
          </a:lstStyle>
          <a:p>
            <a:endParaRPr/>
          </a:p>
        </p:txBody>
      </p:sp>
      <p:sp>
        <p:nvSpPr>
          <p:cNvPr id="40" name="Google Shape;40;p24"/>
          <p:cNvSpPr txBox="1">
            <a:spLocks noGrp="1"/>
          </p:cNvSpPr>
          <p:nvPr>
            <p:ph type="body" idx="2"/>
          </p:nvPr>
        </p:nvSpPr>
        <p:spPr>
          <a:xfrm>
            <a:off x="1259684" y="3757613"/>
            <a:ext cx="7736681" cy="5526882"/>
          </a:xfrm>
          <a:prstGeom prst="rect">
            <a:avLst/>
          </a:prstGeom>
          <a:noFill/>
          <a:ln>
            <a:noFill/>
          </a:ln>
        </p:spPr>
        <p:txBody>
          <a:bodyPr spcFirstLastPara="1" wrap="square" lIns="91425" tIns="45700" rIns="91425" bIns="45700" anchor="t" anchorCtr="0">
            <a:normAutofit/>
          </a:bodyPr>
          <a:lstStyle>
            <a:lvl1pPr marL="685784" lvl="0" indent="-514337" algn="l">
              <a:lnSpc>
                <a:spcPct val="90000"/>
              </a:lnSpc>
              <a:spcBef>
                <a:spcPts val="1500"/>
              </a:spcBef>
              <a:spcAft>
                <a:spcPts val="0"/>
              </a:spcAft>
              <a:buClr>
                <a:schemeClr val="dk1"/>
              </a:buClr>
              <a:buSzPts val="1800"/>
              <a:buChar char="•"/>
              <a:defRPr/>
            </a:lvl1pPr>
            <a:lvl2pPr marL="1371566" lvl="1" indent="-514337" algn="l">
              <a:lnSpc>
                <a:spcPct val="90000"/>
              </a:lnSpc>
              <a:spcBef>
                <a:spcPts val="750"/>
              </a:spcBef>
              <a:spcAft>
                <a:spcPts val="0"/>
              </a:spcAft>
              <a:buClr>
                <a:schemeClr val="dk1"/>
              </a:buClr>
              <a:buSzPts val="1800"/>
              <a:buChar char="•"/>
              <a:defRPr/>
            </a:lvl2pPr>
            <a:lvl3pPr marL="2057349" lvl="2" indent="-514337" algn="l">
              <a:lnSpc>
                <a:spcPct val="90000"/>
              </a:lnSpc>
              <a:spcBef>
                <a:spcPts val="750"/>
              </a:spcBef>
              <a:spcAft>
                <a:spcPts val="0"/>
              </a:spcAft>
              <a:buClr>
                <a:schemeClr val="dk1"/>
              </a:buClr>
              <a:buSzPts val="1800"/>
              <a:buChar char="•"/>
              <a:defRPr/>
            </a:lvl3pPr>
            <a:lvl4pPr marL="2743131" lvl="3" indent="-514337" algn="l">
              <a:lnSpc>
                <a:spcPct val="90000"/>
              </a:lnSpc>
              <a:spcBef>
                <a:spcPts val="750"/>
              </a:spcBef>
              <a:spcAft>
                <a:spcPts val="0"/>
              </a:spcAft>
              <a:buClr>
                <a:schemeClr val="dk1"/>
              </a:buClr>
              <a:buSzPts val="1800"/>
              <a:buChar char="•"/>
              <a:defRPr/>
            </a:lvl4pPr>
            <a:lvl5pPr marL="3428915" lvl="4" indent="-514337" algn="l">
              <a:lnSpc>
                <a:spcPct val="90000"/>
              </a:lnSpc>
              <a:spcBef>
                <a:spcPts val="750"/>
              </a:spcBef>
              <a:spcAft>
                <a:spcPts val="0"/>
              </a:spcAft>
              <a:buClr>
                <a:schemeClr val="dk1"/>
              </a:buClr>
              <a:buSzPts val="1800"/>
              <a:buChar char="•"/>
              <a:defRPr/>
            </a:lvl5pPr>
            <a:lvl6pPr marL="4114697" lvl="5" indent="-514337" algn="l">
              <a:lnSpc>
                <a:spcPct val="90000"/>
              </a:lnSpc>
              <a:spcBef>
                <a:spcPts val="750"/>
              </a:spcBef>
              <a:spcAft>
                <a:spcPts val="0"/>
              </a:spcAft>
              <a:buClr>
                <a:schemeClr val="dk1"/>
              </a:buClr>
              <a:buSzPts val="1800"/>
              <a:buChar char="•"/>
              <a:defRPr/>
            </a:lvl6pPr>
            <a:lvl7pPr marL="4800480" lvl="6" indent="-514337" algn="l">
              <a:lnSpc>
                <a:spcPct val="90000"/>
              </a:lnSpc>
              <a:spcBef>
                <a:spcPts val="750"/>
              </a:spcBef>
              <a:spcAft>
                <a:spcPts val="0"/>
              </a:spcAft>
              <a:buClr>
                <a:schemeClr val="dk1"/>
              </a:buClr>
              <a:buSzPts val="1800"/>
              <a:buChar char="•"/>
              <a:defRPr/>
            </a:lvl7pPr>
            <a:lvl8pPr marL="5486264" lvl="7" indent="-514337" algn="l">
              <a:lnSpc>
                <a:spcPct val="90000"/>
              </a:lnSpc>
              <a:spcBef>
                <a:spcPts val="750"/>
              </a:spcBef>
              <a:spcAft>
                <a:spcPts val="0"/>
              </a:spcAft>
              <a:buClr>
                <a:schemeClr val="dk1"/>
              </a:buClr>
              <a:buSzPts val="1800"/>
              <a:buChar char="•"/>
              <a:defRPr/>
            </a:lvl8pPr>
            <a:lvl9pPr marL="6172046" lvl="8" indent="-514337" algn="l">
              <a:lnSpc>
                <a:spcPct val="90000"/>
              </a:lnSpc>
              <a:spcBef>
                <a:spcPts val="750"/>
              </a:spcBef>
              <a:spcAft>
                <a:spcPts val="0"/>
              </a:spcAft>
              <a:buClr>
                <a:schemeClr val="dk1"/>
              </a:buClr>
              <a:buSzPts val="1800"/>
              <a:buChar char="•"/>
              <a:defRPr/>
            </a:lvl9pPr>
          </a:lstStyle>
          <a:p>
            <a:endParaRPr/>
          </a:p>
        </p:txBody>
      </p:sp>
      <p:sp>
        <p:nvSpPr>
          <p:cNvPr id="41" name="Google Shape;41;p24"/>
          <p:cNvSpPr txBox="1">
            <a:spLocks noGrp="1"/>
          </p:cNvSpPr>
          <p:nvPr>
            <p:ph type="body" idx="3"/>
          </p:nvPr>
        </p:nvSpPr>
        <p:spPr>
          <a:xfrm>
            <a:off x="9258302" y="2521745"/>
            <a:ext cx="7774782" cy="1235868"/>
          </a:xfrm>
          <a:prstGeom prst="rect">
            <a:avLst/>
          </a:prstGeom>
          <a:noFill/>
          <a:ln>
            <a:noFill/>
          </a:ln>
        </p:spPr>
        <p:txBody>
          <a:bodyPr spcFirstLastPara="1" wrap="square" lIns="91425" tIns="45700" rIns="91425" bIns="45700" anchor="b" anchorCtr="0">
            <a:normAutofit/>
          </a:bodyPr>
          <a:lstStyle>
            <a:lvl1pPr marL="685784" lvl="0" indent="-342891" algn="l">
              <a:lnSpc>
                <a:spcPct val="90000"/>
              </a:lnSpc>
              <a:spcBef>
                <a:spcPts val="1500"/>
              </a:spcBef>
              <a:spcAft>
                <a:spcPts val="0"/>
              </a:spcAft>
              <a:buClr>
                <a:schemeClr val="dk1"/>
              </a:buClr>
              <a:buSzPts val="2400"/>
              <a:buNone/>
              <a:defRPr sz="3600" b="1"/>
            </a:lvl1pPr>
            <a:lvl2pPr marL="1371566" lvl="1" indent="-342891" algn="l">
              <a:lnSpc>
                <a:spcPct val="90000"/>
              </a:lnSpc>
              <a:spcBef>
                <a:spcPts val="750"/>
              </a:spcBef>
              <a:spcAft>
                <a:spcPts val="0"/>
              </a:spcAft>
              <a:buClr>
                <a:schemeClr val="dk1"/>
              </a:buClr>
              <a:buSzPts val="2000"/>
              <a:buNone/>
              <a:defRPr sz="3000" b="1"/>
            </a:lvl2pPr>
            <a:lvl3pPr marL="2057349" lvl="2" indent="-342891" algn="l">
              <a:lnSpc>
                <a:spcPct val="90000"/>
              </a:lnSpc>
              <a:spcBef>
                <a:spcPts val="750"/>
              </a:spcBef>
              <a:spcAft>
                <a:spcPts val="0"/>
              </a:spcAft>
              <a:buClr>
                <a:schemeClr val="dk1"/>
              </a:buClr>
              <a:buSzPts val="1800"/>
              <a:buNone/>
              <a:defRPr sz="2700" b="1"/>
            </a:lvl3pPr>
            <a:lvl4pPr marL="2743131" lvl="3" indent="-342891" algn="l">
              <a:lnSpc>
                <a:spcPct val="90000"/>
              </a:lnSpc>
              <a:spcBef>
                <a:spcPts val="750"/>
              </a:spcBef>
              <a:spcAft>
                <a:spcPts val="0"/>
              </a:spcAft>
              <a:buClr>
                <a:schemeClr val="dk1"/>
              </a:buClr>
              <a:buSzPts val="1600"/>
              <a:buNone/>
              <a:defRPr sz="2400" b="1"/>
            </a:lvl4pPr>
            <a:lvl5pPr marL="3428915" lvl="4" indent="-342891" algn="l">
              <a:lnSpc>
                <a:spcPct val="90000"/>
              </a:lnSpc>
              <a:spcBef>
                <a:spcPts val="750"/>
              </a:spcBef>
              <a:spcAft>
                <a:spcPts val="0"/>
              </a:spcAft>
              <a:buClr>
                <a:schemeClr val="dk1"/>
              </a:buClr>
              <a:buSzPts val="1600"/>
              <a:buNone/>
              <a:defRPr sz="2400" b="1"/>
            </a:lvl5pPr>
            <a:lvl6pPr marL="4114697" lvl="5" indent="-342891" algn="l">
              <a:lnSpc>
                <a:spcPct val="90000"/>
              </a:lnSpc>
              <a:spcBef>
                <a:spcPts val="750"/>
              </a:spcBef>
              <a:spcAft>
                <a:spcPts val="0"/>
              </a:spcAft>
              <a:buClr>
                <a:schemeClr val="dk1"/>
              </a:buClr>
              <a:buSzPts val="1600"/>
              <a:buNone/>
              <a:defRPr sz="2400" b="1"/>
            </a:lvl6pPr>
            <a:lvl7pPr marL="4800480" lvl="6" indent="-342891" algn="l">
              <a:lnSpc>
                <a:spcPct val="90000"/>
              </a:lnSpc>
              <a:spcBef>
                <a:spcPts val="750"/>
              </a:spcBef>
              <a:spcAft>
                <a:spcPts val="0"/>
              </a:spcAft>
              <a:buClr>
                <a:schemeClr val="dk1"/>
              </a:buClr>
              <a:buSzPts val="1600"/>
              <a:buNone/>
              <a:defRPr sz="2400" b="1"/>
            </a:lvl7pPr>
            <a:lvl8pPr marL="5486264" lvl="7" indent="-342891" algn="l">
              <a:lnSpc>
                <a:spcPct val="90000"/>
              </a:lnSpc>
              <a:spcBef>
                <a:spcPts val="750"/>
              </a:spcBef>
              <a:spcAft>
                <a:spcPts val="0"/>
              </a:spcAft>
              <a:buClr>
                <a:schemeClr val="dk1"/>
              </a:buClr>
              <a:buSzPts val="1600"/>
              <a:buNone/>
              <a:defRPr sz="2400" b="1"/>
            </a:lvl8pPr>
            <a:lvl9pPr marL="6172046" lvl="8" indent="-342891" algn="l">
              <a:lnSpc>
                <a:spcPct val="90000"/>
              </a:lnSpc>
              <a:spcBef>
                <a:spcPts val="750"/>
              </a:spcBef>
              <a:spcAft>
                <a:spcPts val="0"/>
              </a:spcAft>
              <a:buClr>
                <a:schemeClr val="dk1"/>
              </a:buClr>
              <a:buSzPts val="1600"/>
              <a:buNone/>
              <a:defRPr sz="2400" b="1"/>
            </a:lvl9pPr>
          </a:lstStyle>
          <a:p>
            <a:endParaRPr/>
          </a:p>
        </p:txBody>
      </p:sp>
      <p:sp>
        <p:nvSpPr>
          <p:cNvPr id="42" name="Google Shape;42;p24"/>
          <p:cNvSpPr txBox="1">
            <a:spLocks noGrp="1"/>
          </p:cNvSpPr>
          <p:nvPr>
            <p:ph type="body" idx="4"/>
          </p:nvPr>
        </p:nvSpPr>
        <p:spPr>
          <a:xfrm>
            <a:off x="9258302" y="3757613"/>
            <a:ext cx="7774782" cy="5526882"/>
          </a:xfrm>
          <a:prstGeom prst="rect">
            <a:avLst/>
          </a:prstGeom>
          <a:noFill/>
          <a:ln>
            <a:noFill/>
          </a:ln>
        </p:spPr>
        <p:txBody>
          <a:bodyPr spcFirstLastPara="1" wrap="square" lIns="91425" tIns="45700" rIns="91425" bIns="45700" anchor="t" anchorCtr="0">
            <a:normAutofit/>
          </a:bodyPr>
          <a:lstStyle>
            <a:lvl1pPr marL="685784" lvl="0" indent="-514337" algn="l">
              <a:lnSpc>
                <a:spcPct val="90000"/>
              </a:lnSpc>
              <a:spcBef>
                <a:spcPts val="1500"/>
              </a:spcBef>
              <a:spcAft>
                <a:spcPts val="0"/>
              </a:spcAft>
              <a:buClr>
                <a:schemeClr val="dk1"/>
              </a:buClr>
              <a:buSzPts val="1800"/>
              <a:buChar char="•"/>
              <a:defRPr/>
            </a:lvl1pPr>
            <a:lvl2pPr marL="1371566" lvl="1" indent="-514337" algn="l">
              <a:lnSpc>
                <a:spcPct val="90000"/>
              </a:lnSpc>
              <a:spcBef>
                <a:spcPts val="750"/>
              </a:spcBef>
              <a:spcAft>
                <a:spcPts val="0"/>
              </a:spcAft>
              <a:buClr>
                <a:schemeClr val="dk1"/>
              </a:buClr>
              <a:buSzPts val="1800"/>
              <a:buChar char="•"/>
              <a:defRPr/>
            </a:lvl2pPr>
            <a:lvl3pPr marL="2057349" lvl="2" indent="-514337" algn="l">
              <a:lnSpc>
                <a:spcPct val="90000"/>
              </a:lnSpc>
              <a:spcBef>
                <a:spcPts val="750"/>
              </a:spcBef>
              <a:spcAft>
                <a:spcPts val="0"/>
              </a:spcAft>
              <a:buClr>
                <a:schemeClr val="dk1"/>
              </a:buClr>
              <a:buSzPts val="1800"/>
              <a:buChar char="•"/>
              <a:defRPr/>
            </a:lvl3pPr>
            <a:lvl4pPr marL="2743131" lvl="3" indent="-514337" algn="l">
              <a:lnSpc>
                <a:spcPct val="90000"/>
              </a:lnSpc>
              <a:spcBef>
                <a:spcPts val="750"/>
              </a:spcBef>
              <a:spcAft>
                <a:spcPts val="0"/>
              </a:spcAft>
              <a:buClr>
                <a:schemeClr val="dk1"/>
              </a:buClr>
              <a:buSzPts val="1800"/>
              <a:buChar char="•"/>
              <a:defRPr/>
            </a:lvl4pPr>
            <a:lvl5pPr marL="3428915" lvl="4" indent="-514337" algn="l">
              <a:lnSpc>
                <a:spcPct val="90000"/>
              </a:lnSpc>
              <a:spcBef>
                <a:spcPts val="750"/>
              </a:spcBef>
              <a:spcAft>
                <a:spcPts val="0"/>
              </a:spcAft>
              <a:buClr>
                <a:schemeClr val="dk1"/>
              </a:buClr>
              <a:buSzPts val="1800"/>
              <a:buChar char="•"/>
              <a:defRPr/>
            </a:lvl5pPr>
            <a:lvl6pPr marL="4114697" lvl="5" indent="-514337" algn="l">
              <a:lnSpc>
                <a:spcPct val="90000"/>
              </a:lnSpc>
              <a:spcBef>
                <a:spcPts val="750"/>
              </a:spcBef>
              <a:spcAft>
                <a:spcPts val="0"/>
              </a:spcAft>
              <a:buClr>
                <a:schemeClr val="dk1"/>
              </a:buClr>
              <a:buSzPts val="1800"/>
              <a:buChar char="•"/>
              <a:defRPr/>
            </a:lvl6pPr>
            <a:lvl7pPr marL="4800480" lvl="6" indent="-514337" algn="l">
              <a:lnSpc>
                <a:spcPct val="90000"/>
              </a:lnSpc>
              <a:spcBef>
                <a:spcPts val="750"/>
              </a:spcBef>
              <a:spcAft>
                <a:spcPts val="0"/>
              </a:spcAft>
              <a:buClr>
                <a:schemeClr val="dk1"/>
              </a:buClr>
              <a:buSzPts val="1800"/>
              <a:buChar char="•"/>
              <a:defRPr/>
            </a:lvl7pPr>
            <a:lvl8pPr marL="5486264" lvl="7" indent="-514337" algn="l">
              <a:lnSpc>
                <a:spcPct val="90000"/>
              </a:lnSpc>
              <a:spcBef>
                <a:spcPts val="750"/>
              </a:spcBef>
              <a:spcAft>
                <a:spcPts val="0"/>
              </a:spcAft>
              <a:buClr>
                <a:schemeClr val="dk1"/>
              </a:buClr>
              <a:buSzPts val="1800"/>
              <a:buChar char="•"/>
              <a:defRPr/>
            </a:lvl8pPr>
            <a:lvl9pPr marL="6172046" lvl="8" indent="-514337" algn="l">
              <a:lnSpc>
                <a:spcPct val="90000"/>
              </a:lnSpc>
              <a:spcBef>
                <a:spcPts val="750"/>
              </a:spcBef>
              <a:spcAft>
                <a:spcPts val="0"/>
              </a:spcAft>
              <a:buClr>
                <a:schemeClr val="dk1"/>
              </a:buClr>
              <a:buSzPts val="1800"/>
              <a:buChar char="•"/>
              <a:defRPr/>
            </a:lvl9pPr>
          </a:lstStyle>
          <a:p>
            <a:endParaRPr/>
          </a:p>
        </p:txBody>
      </p:sp>
      <p:sp>
        <p:nvSpPr>
          <p:cNvPr id="43" name="Google Shape;43;p24"/>
          <p:cNvSpPr txBox="1">
            <a:spLocks noGrp="1"/>
          </p:cNvSpPr>
          <p:nvPr>
            <p:ph type="dt" idx="10"/>
          </p:nvPr>
        </p:nvSpPr>
        <p:spPr>
          <a:xfrm>
            <a:off x="1257300" y="9534527"/>
            <a:ext cx="4114800" cy="54768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4"/>
          <p:cNvSpPr txBox="1">
            <a:spLocks noGrp="1"/>
          </p:cNvSpPr>
          <p:nvPr>
            <p:ph type="ftr" idx="11"/>
          </p:nvPr>
        </p:nvSpPr>
        <p:spPr>
          <a:xfrm>
            <a:off x="6057900" y="9534527"/>
            <a:ext cx="6172200" cy="54768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4"/>
          <p:cNvSpPr txBox="1">
            <a:spLocks noGrp="1"/>
          </p:cNvSpPr>
          <p:nvPr>
            <p:ph type="sldNum" idx="12"/>
          </p:nvPr>
        </p:nvSpPr>
        <p:spPr>
          <a:xfrm>
            <a:off x="12915900" y="9534527"/>
            <a:ext cx="4114800" cy="54768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18247727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6"/>
        <p:cNvGrpSpPr/>
        <p:nvPr/>
      </p:nvGrpSpPr>
      <p:grpSpPr>
        <a:xfrm>
          <a:off x="0" y="0"/>
          <a:ext cx="0" cy="0"/>
          <a:chOff x="0" y="0"/>
          <a:chExt cx="0" cy="0"/>
        </a:xfrm>
      </p:grpSpPr>
      <p:sp>
        <p:nvSpPr>
          <p:cNvPr id="47" name="Google Shape;47;p25"/>
          <p:cNvSpPr txBox="1">
            <a:spLocks noGrp="1"/>
          </p:cNvSpPr>
          <p:nvPr>
            <p:ph type="title"/>
          </p:nvPr>
        </p:nvSpPr>
        <p:spPr>
          <a:xfrm>
            <a:off x="1257300" y="547688"/>
            <a:ext cx="15773400" cy="198834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25"/>
          <p:cNvSpPr txBox="1">
            <a:spLocks noGrp="1"/>
          </p:cNvSpPr>
          <p:nvPr>
            <p:ph type="dt" idx="10"/>
          </p:nvPr>
        </p:nvSpPr>
        <p:spPr>
          <a:xfrm>
            <a:off x="1257300" y="9534527"/>
            <a:ext cx="4114800" cy="54768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5"/>
          <p:cNvSpPr txBox="1">
            <a:spLocks noGrp="1"/>
          </p:cNvSpPr>
          <p:nvPr>
            <p:ph type="ftr" idx="11"/>
          </p:nvPr>
        </p:nvSpPr>
        <p:spPr>
          <a:xfrm>
            <a:off x="6057900" y="9534527"/>
            <a:ext cx="6172200" cy="54768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25"/>
          <p:cNvSpPr txBox="1">
            <a:spLocks noGrp="1"/>
          </p:cNvSpPr>
          <p:nvPr>
            <p:ph type="sldNum" idx="12"/>
          </p:nvPr>
        </p:nvSpPr>
        <p:spPr>
          <a:xfrm>
            <a:off x="12915900" y="9534527"/>
            <a:ext cx="4114800" cy="54768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00932629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1"/>
        <p:cNvGrpSpPr/>
        <p:nvPr/>
      </p:nvGrpSpPr>
      <p:grpSpPr>
        <a:xfrm>
          <a:off x="0" y="0"/>
          <a:ext cx="0" cy="0"/>
          <a:chOff x="0" y="0"/>
          <a:chExt cx="0" cy="0"/>
        </a:xfrm>
      </p:grpSpPr>
      <p:sp>
        <p:nvSpPr>
          <p:cNvPr id="52" name="Google Shape;52;p26"/>
          <p:cNvSpPr txBox="1">
            <a:spLocks noGrp="1"/>
          </p:cNvSpPr>
          <p:nvPr>
            <p:ph type="dt" idx="10"/>
          </p:nvPr>
        </p:nvSpPr>
        <p:spPr>
          <a:xfrm>
            <a:off x="1257300" y="9534527"/>
            <a:ext cx="4114800" cy="54768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6"/>
          <p:cNvSpPr txBox="1">
            <a:spLocks noGrp="1"/>
          </p:cNvSpPr>
          <p:nvPr>
            <p:ph type="ftr" idx="11"/>
          </p:nvPr>
        </p:nvSpPr>
        <p:spPr>
          <a:xfrm>
            <a:off x="6057900" y="9534527"/>
            <a:ext cx="6172200" cy="54768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26"/>
          <p:cNvSpPr txBox="1">
            <a:spLocks noGrp="1"/>
          </p:cNvSpPr>
          <p:nvPr>
            <p:ph type="sldNum" idx="12"/>
          </p:nvPr>
        </p:nvSpPr>
        <p:spPr>
          <a:xfrm>
            <a:off x="12915900" y="9534527"/>
            <a:ext cx="4114800" cy="54768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64445390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5"/>
        <p:cNvGrpSpPr/>
        <p:nvPr/>
      </p:nvGrpSpPr>
      <p:grpSpPr>
        <a:xfrm>
          <a:off x="0" y="0"/>
          <a:ext cx="0" cy="0"/>
          <a:chOff x="0" y="0"/>
          <a:chExt cx="0" cy="0"/>
        </a:xfrm>
      </p:grpSpPr>
      <p:sp>
        <p:nvSpPr>
          <p:cNvPr id="56" name="Google Shape;56;p27"/>
          <p:cNvSpPr txBox="1">
            <a:spLocks noGrp="1"/>
          </p:cNvSpPr>
          <p:nvPr>
            <p:ph type="title"/>
          </p:nvPr>
        </p:nvSpPr>
        <p:spPr>
          <a:xfrm>
            <a:off x="1259683" y="685800"/>
            <a:ext cx="5898356" cy="24003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27"/>
          <p:cNvSpPr txBox="1">
            <a:spLocks noGrp="1"/>
          </p:cNvSpPr>
          <p:nvPr>
            <p:ph type="body" idx="1"/>
          </p:nvPr>
        </p:nvSpPr>
        <p:spPr>
          <a:xfrm>
            <a:off x="7774782" y="1481140"/>
            <a:ext cx="9258300" cy="7310438"/>
          </a:xfrm>
          <a:prstGeom prst="rect">
            <a:avLst/>
          </a:prstGeom>
          <a:noFill/>
          <a:ln>
            <a:noFill/>
          </a:ln>
        </p:spPr>
        <p:txBody>
          <a:bodyPr spcFirstLastPara="1" wrap="square" lIns="91425" tIns="45700" rIns="91425" bIns="45700" anchor="t" anchorCtr="0">
            <a:normAutofit/>
          </a:bodyPr>
          <a:lstStyle>
            <a:lvl1pPr marL="685784" lvl="0" indent="-647684" algn="l">
              <a:lnSpc>
                <a:spcPct val="90000"/>
              </a:lnSpc>
              <a:spcBef>
                <a:spcPts val="1500"/>
              </a:spcBef>
              <a:spcAft>
                <a:spcPts val="0"/>
              </a:spcAft>
              <a:buClr>
                <a:schemeClr val="dk1"/>
              </a:buClr>
              <a:buSzPts val="3200"/>
              <a:buChar char="•"/>
              <a:defRPr sz="4800"/>
            </a:lvl1pPr>
            <a:lvl2pPr marL="1371566" lvl="1" indent="-609585" algn="l">
              <a:lnSpc>
                <a:spcPct val="90000"/>
              </a:lnSpc>
              <a:spcBef>
                <a:spcPts val="750"/>
              </a:spcBef>
              <a:spcAft>
                <a:spcPts val="0"/>
              </a:spcAft>
              <a:buClr>
                <a:schemeClr val="dk1"/>
              </a:buClr>
              <a:buSzPts val="2800"/>
              <a:buChar char="•"/>
              <a:defRPr sz="4200"/>
            </a:lvl2pPr>
            <a:lvl3pPr marL="2057349" lvl="2" indent="-571485" algn="l">
              <a:lnSpc>
                <a:spcPct val="90000"/>
              </a:lnSpc>
              <a:spcBef>
                <a:spcPts val="750"/>
              </a:spcBef>
              <a:spcAft>
                <a:spcPts val="0"/>
              </a:spcAft>
              <a:buClr>
                <a:schemeClr val="dk1"/>
              </a:buClr>
              <a:buSzPts val="2400"/>
              <a:buChar char="•"/>
              <a:defRPr sz="3600"/>
            </a:lvl3pPr>
            <a:lvl4pPr marL="2743131" lvl="3" indent="-533387" algn="l">
              <a:lnSpc>
                <a:spcPct val="90000"/>
              </a:lnSpc>
              <a:spcBef>
                <a:spcPts val="750"/>
              </a:spcBef>
              <a:spcAft>
                <a:spcPts val="0"/>
              </a:spcAft>
              <a:buClr>
                <a:schemeClr val="dk1"/>
              </a:buClr>
              <a:buSzPts val="2000"/>
              <a:buChar char="•"/>
              <a:defRPr sz="3000"/>
            </a:lvl4pPr>
            <a:lvl5pPr marL="3428915" lvl="4" indent="-533387" algn="l">
              <a:lnSpc>
                <a:spcPct val="90000"/>
              </a:lnSpc>
              <a:spcBef>
                <a:spcPts val="750"/>
              </a:spcBef>
              <a:spcAft>
                <a:spcPts val="0"/>
              </a:spcAft>
              <a:buClr>
                <a:schemeClr val="dk1"/>
              </a:buClr>
              <a:buSzPts val="2000"/>
              <a:buChar char="•"/>
              <a:defRPr sz="3000"/>
            </a:lvl5pPr>
            <a:lvl6pPr marL="4114697" lvl="5" indent="-533387" algn="l">
              <a:lnSpc>
                <a:spcPct val="90000"/>
              </a:lnSpc>
              <a:spcBef>
                <a:spcPts val="750"/>
              </a:spcBef>
              <a:spcAft>
                <a:spcPts val="0"/>
              </a:spcAft>
              <a:buClr>
                <a:schemeClr val="dk1"/>
              </a:buClr>
              <a:buSzPts val="2000"/>
              <a:buChar char="•"/>
              <a:defRPr sz="3000"/>
            </a:lvl6pPr>
            <a:lvl7pPr marL="4800480" lvl="6" indent="-533387" algn="l">
              <a:lnSpc>
                <a:spcPct val="90000"/>
              </a:lnSpc>
              <a:spcBef>
                <a:spcPts val="750"/>
              </a:spcBef>
              <a:spcAft>
                <a:spcPts val="0"/>
              </a:spcAft>
              <a:buClr>
                <a:schemeClr val="dk1"/>
              </a:buClr>
              <a:buSzPts val="2000"/>
              <a:buChar char="•"/>
              <a:defRPr sz="3000"/>
            </a:lvl7pPr>
            <a:lvl8pPr marL="5486264" lvl="7" indent="-533387" algn="l">
              <a:lnSpc>
                <a:spcPct val="90000"/>
              </a:lnSpc>
              <a:spcBef>
                <a:spcPts val="750"/>
              </a:spcBef>
              <a:spcAft>
                <a:spcPts val="0"/>
              </a:spcAft>
              <a:buClr>
                <a:schemeClr val="dk1"/>
              </a:buClr>
              <a:buSzPts val="2000"/>
              <a:buChar char="•"/>
              <a:defRPr sz="3000"/>
            </a:lvl8pPr>
            <a:lvl9pPr marL="6172046" lvl="8" indent="-533387" algn="l">
              <a:lnSpc>
                <a:spcPct val="90000"/>
              </a:lnSpc>
              <a:spcBef>
                <a:spcPts val="750"/>
              </a:spcBef>
              <a:spcAft>
                <a:spcPts val="0"/>
              </a:spcAft>
              <a:buClr>
                <a:schemeClr val="dk1"/>
              </a:buClr>
              <a:buSzPts val="2000"/>
              <a:buChar char="•"/>
              <a:defRPr sz="3000"/>
            </a:lvl9pPr>
          </a:lstStyle>
          <a:p>
            <a:endParaRPr/>
          </a:p>
        </p:txBody>
      </p:sp>
      <p:sp>
        <p:nvSpPr>
          <p:cNvPr id="58" name="Google Shape;58;p27"/>
          <p:cNvSpPr txBox="1">
            <a:spLocks noGrp="1"/>
          </p:cNvSpPr>
          <p:nvPr>
            <p:ph type="body" idx="2"/>
          </p:nvPr>
        </p:nvSpPr>
        <p:spPr>
          <a:xfrm>
            <a:off x="1259683" y="3086102"/>
            <a:ext cx="5898356" cy="5717382"/>
          </a:xfrm>
          <a:prstGeom prst="rect">
            <a:avLst/>
          </a:prstGeom>
          <a:noFill/>
          <a:ln>
            <a:noFill/>
          </a:ln>
        </p:spPr>
        <p:txBody>
          <a:bodyPr spcFirstLastPara="1" wrap="square" lIns="91425" tIns="45700" rIns="91425" bIns="45700" anchor="t" anchorCtr="0">
            <a:normAutofit/>
          </a:bodyPr>
          <a:lstStyle>
            <a:lvl1pPr marL="685784" lvl="0" indent="-342891" algn="l">
              <a:lnSpc>
                <a:spcPct val="90000"/>
              </a:lnSpc>
              <a:spcBef>
                <a:spcPts val="1500"/>
              </a:spcBef>
              <a:spcAft>
                <a:spcPts val="0"/>
              </a:spcAft>
              <a:buClr>
                <a:schemeClr val="dk1"/>
              </a:buClr>
              <a:buSzPts val="1600"/>
              <a:buNone/>
              <a:defRPr sz="2400"/>
            </a:lvl1pPr>
            <a:lvl2pPr marL="1371566" lvl="1" indent="-342891" algn="l">
              <a:lnSpc>
                <a:spcPct val="90000"/>
              </a:lnSpc>
              <a:spcBef>
                <a:spcPts val="750"/>
              </a:spcBef>
              <a:spcAft>
                <a:spcPts val="0"/>
              </a:spcAft>
              <a:buClr>
                <a:schemeClr val="dk1"/>
              </a:buClr>
              <a:buSzPts val="1400"/>
              <a:buNone/>
              <a:defRPr sz="2100"/>
            </a:lvl2pPr>
            <a:lvl3pPr marL="2057349" lvl="2" indent="-342891" algn="l">
              <a:lnSpc>
                <a:spcPct val="90000"/>
              </a:lnSpc>
              <a:spcBef>
                <a:spcPts val="750"/>
              </a:spcBef>
              <a:spcAft>
                <a:spcPts val="0"/>
              </a:spcAft>
              <a:buClr>
                <a:schemeClr val="dk1"/>
              </a:buClr>
              <a:buSzPts val="1200"/>
              <a:buNone/>
              <a:defRPr sz="1800"/>
            </a:lvl3pPr>
            <a:lvl4pPr marL="2743131" lvl="3" indent="-342891" algn="l">
              <a:lnSpc>
                <a:spcPct val="90000"/>
              </a:lnSpc>
              <a:spcBef>
                <a:spcPts val="750"/>
              </a:spcBef>
              <a:spcAft>
                <a:spcPts val="0"/>
              </a:spcAft>
              <a:buClr>
                <a:schemeClr val="dk1"/>
              </a:buClr>
              <a:buSzPts val="1000"/>
              <a:buNone/>
              <a:defRPr sz="1500"/>
            </a:lvl4pPr>
            <a:lvl5pPr marL="3428915" lvl="4" indent="-342891" algn="l">
              <a:lnSpc>
                <a:spcPct val="90000"/>
              </a:lnSpc>
              <a:spcBef>
                <a:spcPts val="750"/>
              </a:spcBef>
              <a:spcAft>
                <a:spcPts val="0"/>
              </a:spcAft>
              <a:buClr>
                <a:schemeClr val="dk1"/>
              </a:buClr>
              <a:buSzPts val="1000"/>
              <a:buNone/>
              <a:defRPr sz="1500"/>
            </a:lvl5pPr>
            <a:lvl6pPr marL="4114697" lvl="5" indent="-342891" algn="l">
              <a:lnSpc>
                <a:spcPct val="90000"/>
              </a:lnSpc>
              <a:spcBef>
                <a:spcPts val="750"/>
              </a:spcBef>
              <a:spcAft>
                <a:spcPts val="0"/>
              </a:spcAft>
              <a:buClr>
                <a:schemeClr val="dk1"/>
              </a:buClr>
              <a:buSzPts val="1000"/>
              <a:buNone/>
              <a:defRPr sz="1500"/>
            </a:lvl6pPr>
            <a:lvl7pPr marL="4800480" lvl="6" indent="-342891" algn="l">
              <a:lnSpc>
                <a:spcPct val="90000"/>
              </a:lnSpc>
              <a:spcBef>
                <a:spcPts val="750"/>
              </a:spcBef>
              <a:spcAft>
                <a:spcPts val="0"/>
              </a:spcAft>
              <a:buClr>
                <a:schemeClr val="dk1"/>
              </a:buClr>
              <a:buSzPts val="1000"/>
              <a:buNone/>
              <a:defRPr sz="1500"/>
            </a:lvl7pPr>
            <a:lvl8pPr marL="5486264" lvl="7" indent="-342891" algn="l">
              <a:lnSpc>
                <a:spcPct val="90000"/>
              </a:lnSpc>
              <a:spcBef>
                <a:spcPts val="750"/>
              </a:spcBef>
              <a:spcAft>
                <a:spcPts val="0"/>
              </a:spcAft>
              <a:buClr>
                <a:schemeClr val="dk1"/>
              </a:buClr>
              <a:buSzPts val="1000"/>
              <a:buNone/>
              <a:defRPr sz="1500"/>
            </a:lvl8pPr>
            <a:lvl9pPr marL="6172046" lvl="8" indent="-342891" algn="l">
              <a:lnSpc>
                <a:spcPct val="90000"/>
              </a:lnSpc>
              <a:spcBef>
                <a:spcPts val="750"/>
              </a:spcBef>
              <a:spcAft>
                <a:spcPts val="0"/>
              </a:spcAft>
              <a:buClr>
                <a:schemeClr val="dk1"/>
              </a:buClr>
              <a:buSzPts val="1000"/>
              <a:buNone/>
              <a:defRPr sz="1500"/>
            </a:lvl9pPr>
          </a:lstStyle>
          <a:p>
            <a:endParaRPr/>
          </a:p>
        </p:txBody>
      </p:sp>
      <p:sp>
        <p:nvSpPr>
          <p:cNvPr id="59" name="Google Shape;59;p27"/>
          <p:cNvSpPr txBox="1">
            <a:spLocks noGrp="1"/>
          </p:cNvSpPr>
          <p:nvPr>
            <p:ph type="dt" idx="10"/>
          </p:nvPr>
        </p:nvSpPr>
        <p:spPr>
          <a:xfrm>
            <a:off x="1257300" y="9534527"/>
            <a:ext cx="4114800" cy="54768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7"/>
          <p:cNvSpPr txBox="1">
            <a:spLocks noGrp="1"/>
          </p:cNvSpPr>
          <p:nvPr>
            <p:ph type="ftr" idx="11"/>
          </p:nvPr>
        </p:nvSpPr>
        <p:spPr>
          <a:xfrm>
            <a:off x="6057900" y="9534527"/>
            <a:ext cx="6172200" cy="54768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7"/>
          <p:cNvSpPr txBox="1">
            <a:spLocks noGrp="1"/>
          </p:cNvSpPr>
          <p:nvPr>
            <p:ph type="sldNum" idx="12"/>
          </p:nvPr>
        </p:nvSpPr>
        <p:spPr>
          <a:xfrm>
            <a:off x="12915900" y="9534527"/>
            <a:ext cx="4114800" cy="54768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12203135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2"/>
        <p:cNvGrpSpPr/>
        <p:nvPr/>
      </p:nvGrpSpPr>
      <p:grpSpPr>
        <a:xfrm>
          <a:off x="0" y="0"/>
          <a:ext cx="0" cy="0"/>
          <a:chOff x="0" y="0"/>
          <a:chExt cx="0" cy="0"/>
        </a:xfrm>
      </p:grpSpPr>
      <p:sp>
        <p:nvSpPr>
          <p:cNvPr id="63" name="Google Shape;63;p28"/>
          <p:cNvSpPr txBox="1">
            <a:spLocks noGrp="1"/>
          </p:cNvSpPr>
          <p:nvPr>
            <p:ph type="title"/>
          </p:nvPr>
        </p:nvSpPr>
        <p:spPr>
          <a:xfrm>
            <a:off x="1259683" y="685800"/>
            <a:ext cx="5898356" cy="24003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28"/>
          <p:cNvSpPr>
            <a:spLocks noGrp="1"/>
          </p:cNvSpPr>
          <p:nvPr>
            <p:ph type="pic" idx="2"/>
          </p:nvPr>
        </p:nvSpPr>
        <p:spPr>
          <a:xfrm>
            <a:off x="7774782" y="1481140"/>
            <a:ext cx="9258300" cy="7310438"/>
          </a:xfrm>
          <a:prstGeom prst="rect">
            <a:avLst/>
          </a:prstGeom>
          <a:noFill/>
          <a:ln>
            <a:noFill/>
          </a:ln>
        </p:spPr>
      </p:sp>
      <p:sp>
        <p:nvSpPr>
          <p:cNvPr id="65" name="Google Shape;65;p28"/>
          <p:cNvSpPr txBox="1">
            <a:spLocks noGrp="1"/>
          </p:cNvSpPr>
          <p:nvPr>
            <p:ph type="body" idx="1"/>
          </p:nvPr>
        </p:nvSpPr>
        <p:spPr>
          <a:xfrm>
            <a:off x="1259683" y="3086102"/>
            <a:ext cx="5898356" cy="5717382"/>
          </a:xfrm>
          <a:prstGeom prst="rect">
            <a:avLst/>
          </a:prstGeom>
          <a:noFill/>
          <a:ln>
            <a:noFill/>
          </a:ln>
        </p:spPr>
        <p:txBody>
          <a:bodyPr spcFirstLastPara="1" wrap="square" lIns="91425" tIns="45700" rIns="91425" bIns="45700" anchor="t" anchorCtr="0">
            <a:normAutofit/>
          </a:bodyPr>
          <a:lstStyle>
            <a:lvl1pPr marL="685784" lvl="0" indent="-342891" algn="l">
              <a:lnSpc>
                <a:spcPct val="90000"/>
              </a:lnSpc>
              <a:spcBef>
                <a:spcPts val="1500"/>
              </a:spcBef>
              <a:spcAft>
                <a:spcPts val="0"/>
              </a:spcAft>
              <a:buClr>
                <a:schemeClr val="dk1"/>
              </a:buClr>
              <a:buSzPts val="1600"/>
              <a:buNone/>
              <a:defRPr sz="2400"/>
            </a:lvl1pPr>
            <a:lvl2pPr marL="1371566" lvl="1" indent="-342891" algn="l">
              <a:lnSpc>
                <a:spcPct val="90000"/>
              </a:lnSpc>
              <a:spcBef>
                <a:spcPts val="750"/>
              </a:spcBef>
              <a:spcAft>
                <a:spcPts val="0"/>
              </a:spcAft>
              <a:buClr>
                <a:schemeClr val="dk1"/>
              </a:buClr>
              <a:buSzPts val="1400"/>
              <a:buNone/>
              <a:defRPr sz="2100"/>
            </a:lvl2pPr>
            <a:lvl3pPr marL="2057349" lvl="2" indent="-342891" algn="l">
              <a:lnSpc>
                <a:spcPct val="90000"/>
              </a:lnSpc>
              <a:spcBef>
                <a:spcPts val="750"/>
              </a:spcBef>
              <a:spcAft>
                <a:spcPts val="0"/>
              </a:spcAft>
              <a:buClr>
                <a:schemeClr val="dk1"/>
              </a:buClr>
              <a:buSzPts val="1200"/>
              <a:buNone/>
              <a:defRPr sz="1800"/>
            </a:lvl3pPr>
            <a:lvl4pPr marL="2743131" lvl="3" indent="-342891" algn="l">
              <a:lnSpc>
                <a:spcPct val="90000"/>
              </a:lnSpc>
              <a:spcBef>
                <a:spcPts val="750"/>
              </a:spcBef>
              <a:spcAft>
                <a:spcPts val="0"/>
              </a:spcAft>
              <a:buClr>
                <a:schemeClr val="dk1"/>
              </a:buClr>
              <a:buSzPts val="1000"/>
              <a:buNone/>
              <a:defRPr sz="1500"/>
            </a:lvl4pPr>
            <a:lvl5pPr marL="3428915" lvl="4" indent="-342891" algn="l">
              <a:lnSpc>
                <a:spcPct val="90000"/>
              </a:lnSpc>
              <a:spcBef>
                <a:spcPts val="750"/>
              </a:spcBef>
              <a:spcAft>
                <a:spcPts val="0"/>
              </a:spcAft>
              <a:buClr>
                <a:schemeClr val="dk1"/>
              </a:buClr>
              <a:buSzPts val="1000"/>
              <a:buNone/>
              <a:defRPr sz="1500"/>
            </a:lvl5pPr>
            <a:lvl6pPr marL="4114697" lvl="5" indent="-342891" algn="l">
              <a:lnSpc>
                <a:spcPct val="90000"/>
              </a:lnSpc>
              <a:spcBef>
                <a:spcPts val="750"/>
              </a:spcBef>
              <a:spcAft>
                <a:spcPts val="0"/>
              </a:spcAft>
              <a:buClr>
                <a:schemeClr val="dk1"/>
              </a:buClr>
              <a:buSzPts val="1000"/>
              <a:buNone/>
              <a:defRPr sz="1500"/>
            </a:lvl6pPr>
            <a:lvl7pPr marL="4800480" lvl="6" indent="-342891" algn="l">
              <a:lnSpc>
                <a:spcPct val="90000"/>
              </a:lnSpc>
              <a:spcBef>
                <a:spcPts val="750"/>
              </a:spcBef>
              <a:spcAft>
                <a:spcPts val="0"/>
              </a:spcAft>
              <a:buClr>
                <a:schemeClr val="dk1"/>
              </a:buClr>
              <a:buSzPts val="1000"/>
              <a:buNone/>
              <a:defRPr sz="1500"/>
            </a:lvl7pPr>
            <a:lvl8pPr marL="5486264" lvl="7" indent="-342891" algn="l">
              <a:lnSpc>
                <a:spcPct val="90000"/>
              </a:lnSpc>
              <a:spcBef>
                <a:spcPts val="750"/>
              </a:spcBef>
              <a:spcAft>
                <a:spcPts val="0"/>
              </a:spcAft>
              <a:buClr>
                <a:schemeClr val="dk1"/>
              </a:buClr>
              <a:buSzPts val="1000"/>
              <a:buNone/>
              <a:defRPr sz="1500"/>
            </a:lvl8pPr>
            <a:lvl9pPr marL="6172046" lvl="8" indent="-342891" algn="l">
              <a:lnSpc>
                <a:spcPct val="90000"/>
              </a:lnSpc>
              <a:spcBef>
                <a:spcPts val="750"/>
              </a:spcBef>
              <a:spcAft>
                <a:spcPts val="0"/>
              </a:spcAft>
              <a:buClr>
                <a:schemeClr val="dk1"/>
              </a:buClr>
              <a:buSzPts val="1000"/>
              <a:buNone/>
              <a:defRPr sz="1500"/>
            </a:lvl9pPr>
          </a:lstStyle>
          <a:p>
            <a:endParaRPr/>
          </a:p>
        </p:txBody>
      </p:sp>
      <p:sp>
        <p:nvSpPr>
          <p:cNvPr id="66" name="Google Shape;66;p28"/>
          <p:cNvSpPr txBox="1">
            <a:spLocks noGrp="1"/>
          </p:cNvSpPr>
          <p:nvPr>
            <p:ph type="dt" idx="10"/>
          </p:nvPr>
        </p:nvSpPr>
        <p:spPr>
          <a:xfrm>
            <a:off x="1257300" y="9534527"/>
            <a:ext cx="4114800" cy="54768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8"/>
          <p:cNvSpPr txBox="1">
            <a:spLocks noGrp="1"/>
          </p:cNvSpPr>
          <p:nvPr>
            <p:ph type="ftr" idx="11"/>
          </p:nvPr>
        </p:nvSpPr>
        <p:spPr>
          <a:xfrm>
            <a:off x="6057900" y="9534527"/>
            <a:ext cx="6172200" cy="54768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8"/>
          <p:cNvSpPr txBox="1">
            <a:spLocks noGrp="1"/>
          </p:cNvSpPr>
          <p:nvPr>
            <p:ph type="sldNum" idx="12"/>
          </p:nvPr>
        </p:nvSpPr>
        <p:spPr>
          <a:xfrm>
            <a:off x="12915900" y="9534527"/>
            <a:ext cx="4114800" cy="54768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3014210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69"/>
        <p:cNvGrpSpPr/>
        <p:nvPr/>
      </p:nvGrpSpPr>
      <p:grpSpPr>
        <a:xfrm>
          <a:off x="0" y="0"/>
          <a:ext cx="0" cy="0"/>
          <a:chOff x="0" y="0"/>
          <a:chExt cx="0" cy="0"/>
        </a:xfrm>
      </p:grpSpPr>
      <p:sp>
        <p:nvSpPr>
          <p:cNvPr id="70" name="Google Shape;70;p29"/>
          <p:cNvSpPr txBox="1">
            <a:spLocks noGrp="1"/>
          </p:cNvSpPr>
          <p:nvPr>
            <p:ph type="title"/>
          </p:nvPr>
        </p:nvSpPr>
        <p:spPr>
          <a:xfrm>
            <a:off x="1257300" y="547688"/>
            <a:ext cx="15773400" cy="198834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29"/>
          <p:cNvSpPr txBox="1">
            <a:spLocks noGrp="1"/>
          </p:cNvSpPr>
          <p:nvPr>
            <p:ph type="body" idx="1"/>
          </p:nvPr>
        </p:nvSpPr>
        <p:spPr>
          <a:xfrm rot="5400000">
            <a:off x="5880497" y="-1884761"/>
            <a:ext cx="6527009" cy="15773400"/>
          </a:xfrm>
          <a:prstGeom prst="rect">
            <a:avLst/>
          </a:prstGeom>
          <a:noFill/>
          <a:ln>
            <a:noFill/>
          </a:ln>
        </p:spPr>
        <p:txBody>
          <a:bodyPr spcFirstLastPara="1" wrap="square" lIns="91425" tIns="45700" rIns="91425" bIns="45700" anchor="t" anchorCtr="0">
            <a:normAutofit/>
          </a:bodyPr>
          <a:lstStyle>
            <a:lvl1pPr marL="685784" lvl="0" indent="-514337" algn="l">
              <a:lnSpc>
                <a:spcPct val="90000"/>
              </a:lnSpc>
              <a:spcBef>
                <a:spcPts val="1500"/>
              </a:spcBef>
              <a:spcAft>
                <a:spcPts val="0"/>
              </a:spcAft>
              <a:buClr>
                <a:schemeClr val="dk1"/>
              </a:buClr>
              <a:buSzPts val="1800"/>
              <a:buChar char="•"/>
              <a:defRPr/>
            </a:lvl1pPr>
            <a:lvl2pPr marL="1371566" lvl="1" indent="-514337" algn="l">
              <a:lnSpc>
                <a:spcPct val="90000"/>
              </a:lnSpc>
              <a:spcBef>
                <a:spcPts val="750"/>
              </a:spcBef>
              <a:spcAft>
                <a:spcPts val="0"/>
              </a:spcAft>
              <a:buClr>
                <a:schemeClr val="dk1"/>
              </a:buClr>
              <a:buSzPts val="1800"/>
              <a:buChar char="•"/>
              <a:defRPr/>
            </a:lvl2pPr>
            <a:lvl3pPr marL="2057349" lvl="2" indent="-514337" algn="l">
              <a:lnSpc>
                <a:spcPct val="90000"/>
              </a:lnSpc>
              <a:spcBef>
                <a:spcPts val="750"/>
              </a:spcBef>
              <a:spcAft>
                <a:spcPts val="0"/>
              </a:spcAft>
              <a:buClr>
                <a:schemeClr val="dk1"/>
              </a:buClr>
              <a:buSzPts val="1800"/>
              <a:buChar char="•"/>
              <a:defRPr/>
            </a:lvl3pPr>
            <a:lvl4pPr marL="2743131" lvl="3" indent="-514337" algn="l">
              <a:lnSpc>
                <a:spcPct val="90000"/>
              </a:lnSpc>
              <a:spcBef>
                <a:spcPts val="750"/>
              </a:spcBef>
              <a:spcAft>
                <a:spcPts val="0"/>
              </a:spcAft>
              <a:buClr>
                <a:schemeClr val="dk1"/>
              </a:buClr>
              <a:buSzPts val="1800"/>
              <a:buChar char="•"/>
              <a:defRPr/>
            </a:lvl4pPr>
            <a:lvl5pPr marL="3428915" lvl="4" indent="-514337" algn="l">
              <a:lnSpc>
                <a:spcPct val="90000"/>
              </a:lnSpc>
              <a:spcBef>
                <a:spcPts val="750"/>
              </a:spcBef>
              <a:spcAft>
                <a:spcPts val="0"/>
              </a:spcAft>
              <a:buClr>
                <a:schemeClr val="dk1"/>
              </a:buClr>
              <a:buSzPts val="1800"/>
              <a:buChar char="•"/>
              <a:defRPr/>
            </a:lvl5pPr>
            <a:lvl6pPr marL="4114697" lvl="5" indent="-514337" algn="l">
              <a:lnSpc>
                <a:spcPct val="90000"/>
              </a:lnSpc>
              <a:spcBef>
                <a:spcPts val="750"/>
              </a:spcBef>
              <a:spcAft>
                <a:spcPts val="0"/>
              </a:spcAft>
              <a:buClr>
                <a:schemeClr val="dk1"/>
              </a:buClr>
              <a:buSzPts val="1800"/>
              <a:buChar char="•"/>
              <a:defRPr/>
            </a:lvl6pPr>
            <a:lvl7pPr marL="4800480" lvl="6" indent="-514337" algn="l">
              <a:lnSpc>
                <a:spcPct val="90000"/>
              </a:lnSpc>
              <a:spcBef>
                <a:spcPts val="750"/>
              </a:spcBef>
              <a:spcAft>
                <a:spcPts val="0"/>
              </a:spcAft>
              <a:buClr>
                <a:schemeClr val="dk1"/>
              </a:buClr>
              <a:buSzPts val="1800"/>
              <a:buChar char="•"/>
              <a:defRPr/>
            </a:lvl7pPr>
            <a:lvl8pPr marL="5486264" lvl="7" indent="-514337" algn="l">
              <a:lnSpc>
                <a:spcPct val="90000"/>
              </a:lnSpc>
              <a:spcBef>
                <a:spcPts val="750"/>
              </a:spcBef>
              <a:spcAft>
                <a:spcPts val="0"/>
              </a:spcAft>
              <a:buClr>
                <a:schemeClr val="dk1"/>
              </a:buClr>
              <a:buSzPts val="1800"/>
              <a:buChar char="•"/>
              <a:defRPr/>
            </a:lvl8pPr>
            <a:lvl9pPr marL="6172046" lvl="8" indent="-514337" algn="l">
              <a:lnSpc>
                <a:spcPct val="90000"/>
              </a:lnSpc>
              <a:spcBef>
                <a:spcPts val="750"/>
              </a:spcBef>
              <a:spcAft>
                <a:spcPts val="0"/>
              </a:spcAft>
              <a:buClr>
                <a:schemeClr val="dk1"/>
              </a:buClr>
              <a:buSzPts val="1800"/>
              <a:buChar char="•"/>
              <a:defRPr/>
            </a:lvl9pPr>
          </a:lstStyle>
          <a:p>
            <a:endParaRPr/>
          </a:p>
        </p:txBody>
      </p:sp>
      <p:sp>
        <p:nvSpPr>
          <p:cNvPr id="72" name="Google Shape;72;p29"/>
          <p:cNvSpPr txBox="1">
            <a:spLocks noGrp="1"/>
          </p:cNvSpPr>
          <p:nvPr>
            <p:ph type="dt" idx="10"/>
          </p:nvPr>
        </p:nvSpPr>
        <p:spPr>
          <a:xfrm>
            <a:off x="1257300" y="9534527"/>
            <a:ext cx="4114800" cy="54768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9"/>
          <p:cNvSpPr txBox="1">
            <a:spLocks noGrp="1"/>
          </p:cNvSpPr>
          <p:nvPr>
            <p:ph type="ftr" idx="11"/>
          </p:nvPr>
        </p:nvSpPr>
        <p:spPr>
          <a:xfrm>
            <a:off x="6057900" y="9534527"/>
            <a:ext cx="6172200" cy="54768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29"/>
          <p:cNvSpPr txBox="1">
            <a:spLocks noGrp="1"/>
          </p:cNvSpPr>
          <p:nvPr>
            <p:ph type="sldNum" idx="12"/>
          </p:nvPr>
        </p:nvSpPr>
        <p:spPr>
          <a:xfrm>
            <a:off x="12915900" y="9534527"/>
            <a:ext cx="4114800" cy="54768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02056386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5"/>
        <p:cNvGrpSpPr/>
        <p:nvPr/>
      </p:nvGrpSpPr>
      <p:grpSpPr>
        <a:xfrm>
          <a:off x="0" y="0"/>
          <a:ext cx="0" cy="0"/>
          <a:chOff x="0" y="0"/>
          <a:chExt cx="0" cy="0"/>
        </a:xfrm>
      </p:grpSpPr>
      <p:sp>
        <p:nvSpPr>
          <p:cNvPr id="76" name="Google Shape;76;p30"/>
          <p:cNvSpPr txBox="1">
            <a:spLocks noGrp="1"/>
          </p:cNvSpPr>
          <p:nvPr>
            <p:ph type="title"/>
          </p:nvPr>
        </p:nvSpPr>
        <p:spPr>
          <a:xfrm rot="5400000">
            <a:off x="10700147" y="2934893"/>
            <a:ext cx="8717759" cy="394335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30"/>
          <p:cNvSpPr txBox="1">
            <a:spLocks noGrp="1"/>
          </p:cNvSpPr>
          <p:nvPr>
            <p:ph type="body" idx="1"/>
          </p:nvPr>
        </p:nvSpPr>
        <p:spPr>
          <a:xfrm rot="5400000">
            <a:off x="2699147" y="-894159"/>
            <a:ext cx="8717759" cy="11601450"/>
          </a:xfrm>
          <a:prstGeom prst="rect">
            <a:avLst/>
          </a:prstGeom>
          <a:noFill/>
          <a:ln>
            <a:noFill/>
          </a:ln>
        </p:spPr>
        <p:txBody>
          <a:bodyPr spcFirstLastPara="1" wrap="square" lIns="91425" tIns="45700" rIns="91425" bIns="45700" anchor="t" anchorCtr="0">
            <a:normAutofit/>
          </a:bodyPr>
          <a:lstStyle>
            <a:lvl1pPr marL="685784" lvl="0" indent="-514337" algn="l">
              <a:lnSpc>
                <a:spcPct val="90000"/>
              </a:lnSpc>
              <a:spcBef>
                <a:spcPts val="1500"/>
              </a:spcBef>
              <a:spcAft>
                <a:spcPts val="0"/>
              </a:spcAft>
              <a:buClr>
                <a:schemeClr val="dk1"/>
              </a:buClr>
              <a:buSzPts val="1800"/>
              <a:buChar char="•"/>
              <a:defRPr/>
            </a:lvl1pPr>
            <a:lvl2pPr marL="1371566" lvl="1" indent="-514337" algn="l">
              <a:lnSpc>
                <a:spcPct val="90000"/>
              </a:lnSpc>
              <a:spcBef>
                <a:spcPts val="750"/>
              </a:spcBef>
              <a:spcAft>
                <a:spcPts val="0"/>
              </a:spcAft>
              <a:buClr>
                <a:schemeClr val="dk1"/>
              </a:buClr>
              <a:buSzPts val="1800"/>
              <a:buChar char="•"/>
              <a:defRPr/>
            </a:lvl2pPr>
            <a:lvl3pPr marL="2057349" lvl="2" indent="-514337" algn="l">
              <a:lnSpc>
                <a:spcPct val="90000"/>
              </a:lnSpc>
              <a:spcBef>
                <a:spcPts val="750"/>
              </a:spcBef>
              <a:spcAft>
                <a:spcPts val="0"/>
              </a:spcAft>
              <a:buClr>
                <a:schemeClr val="dk1"/>
              </a:buClr>
              <a:buSzPts val="1800"/>
              <a:buChar char="•"/>
              <a:defRPr/>
            </a:lvl3pPr>
            <a:lvl4pPr marL="2743131" lvl="3" indent="-514337" algn="l">
              <a:lnSpc>
                <a:spcPct val="90000"/>
              </a:lnSpc>
              <a:spcBef>
                <a:spcPts val="750"/>
              </a:spcBef>
              <a:spcAft>
                <a:spcPts val="0"/>
              </a:spcAft>
              <a:buClr>
                <a:schemeClr val="dk1"/>
              </a:buClr>
              <a:buSzPts val="1800"/>
              <a:buChar char="•"/>
              <a:defRPr/>
            </a:lvl4pPr>
            <a:lvl5pPr marL="3428915" lvl="4" indent="-514337" algn="l">
              <a:lnSpc>
                <a:spcPct val="90000"/>
              </a:lnSpc>
              <a:spcBef>
                <a:spcPts val="750"/>
              </a:spcBef>
              <a:spcAft>
                <a:spcPts val="0"/>
              </a:spcAft>
              <a:buClr>
                <a:schemeClr val="dk1"/>
              </a:buClr>
              <a:buSzPts val="1800"/>
              <a:buChar char="•"/>
              <a:defRPr/>
            </a:lvl5pPr>
            <a:lvl6pPr marL="4114697" lvl="5" indent="-514337" algn="l">
              <a:lnSpc>
                <a:spcPct val="90000"/>
              </a:lnSpc>
              <a:spcBef>
                <a:spcPts val="750"/>
              </a:spcBef>
              <a:spcAft>
                <a:spcPts val="0"/>
              </a:spcAft>
              <a:buClr>
                <a:schemeClr val="dk1"/>
              </a:buClr>
              <a:buSzPts val="1800"/>
              <a:buChar char="•"/>
              <a:defRPr/>
            </a:lvl6pPr>
            <a:lvl7pPr marL="4800480" lvl="6" indent="-514337" algn="l">
              <a:lnSpc>
                <a:spcPct val="90000"/>
              </a:lnSpc>
              <a:spcBef>
                <a:spcPts val="750"/>
              </a:spcBef>
              <a:spcAft>
                <a:spcPts val="0"/>
              </a:spcAft>
              <a:buClr>
                <a:schemeClr val="dk1"/>
              </a:buClr>
              <a:buSzPts val="1800"/>
              <a:buChar char="•"/>
              <a:defRPr/>
            </a:lvl7pPr>
            <a:lvl8pPr marL="5486264" lvl="7" indent="-514337" algn="l">
              <a:lnSpc>
                <a:spcPct val="90000"/>
              </a:lnSpc>
              <a:spcBef>
                <a:spcPts val="750"/>
              </a:spcBef>
              <a:spcAft>
                <a:spcPts val="0"/>
              </a:spcAft>
              <a:buClr>
                <a:schemeClr val="dk1"/>
              </a:buClr>
              <a:buSzPts val="1800"/>
              <a:buChar char="•"/>
              <a:defRPr/>
            </a:lvl8pPr>
            <a:lvl9pPr marL="6172046" lvl="8" indent="-514337" algn="l">
              <a:lnSpc>
                <a:spcPct val="90000"/>
              </a:lnSpc>
              <a:spcBef>
                <a:spcPts val="750"/>
              </a:spcBef>
              <a:spcAft>
                <a:spcPts val="0"/>
              </a:spcAft>
              <a:buClr>
                <a:schemeClr val="dk1"/>
              </a:buClr>
              <a:buSzPts val="1800"/>
              <a:buChar char="•"/>
              <a:defRPr/>
            </a:lvl9pPr>
          </a:lstStyle>
          <a:p>
            <a:endParaRPr/>
          </a:p>
        </p:txBody>
      </p:sp>
      <p:sp>
        <p:nvSpPr>
          <p:cNvPr id="78" name="Google Shape;78;p30"/>
          <p:cNvSpPr txBox="1">
            <a:spLocks noGrp="1"/>
          </p:cNvSpPr>
          <p:nvPr>
            <p:ph type="dt" idx="10"/>
          </p:nvPr>
        </p:nvSpPr>
        <p:spPr>
          <a:xfrm>
            <a:off x="1257300" y="9534527"/>
            <a:ext cx="4114800" cy="54768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0"/>
          <p:cNvSpPr txBox="1">
            <a:spLocks noGrp="1"/>
          </p:cNvSpPr>
          <p:nvPr>
            <p:ph type="ftr" idx="11"/>
          </p:nvPr>
        </p:nvSpPr>
        <p:spPr>
          <a:xfrm>
            <a:off x="6057900" y="9534527"/>
            <a:ext cx="6172200" cy="54768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30"/>
          <p:cNvSpPr txBox="1">
            <a:spLocks noGrp="1"/>
          </p:cNvSpPr>
          <p:nvPr>
            <p:ph type="sldNum" idx="12"/>
          </p:nvPr>
        </p:nvSpPr>
        <p:spPr>
          <a:xfrm>
            <a:off x="12915900" y="9534527"/>
            <a:ext cx="4114800" cy="54768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451872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AF6FD"/>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1" r:id="rId2"/>
    <p:sldLayoutId id="2147483653" r:id="rId3"/>
    <p:sldLayoutId id="2147483654" r:id="rId4"/>
    <p:sldLayoutId id="2147483655" r:id="rId5"/>
    <p:sldLayoutId id="2147483660" r:id="rId6"/>
    <p:sldLayoutId id="2147483661" r:id="rId7"/>
    <p:sldLayoutId id="2147483662"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69440834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AE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909130954"/>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1257300" y="547688"/>
            <a:ext cx="15773400" cy="1988345"/>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1257300" y="2738438"/>
            <a:ext cx="15773400" cy="6527009"/>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1257300" y="9534527"/>
            <a:ext cx="4114800" cy="547688"/>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6057900" y="9534527"/>
            <a:ext cx="6172200" cy="547688"/>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27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12915900" y="9534527"/>
            <a:ext cx="4114800" cy="547688"/>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00" b="0" i="0" u="none" strike="noStrike" cap="none">
                <a:solidFill>
                  <a:srgbClr val="888888"/>
                </a:solidFill>
                <a:latin typeface="Calibri"/>
                <a:ea typeface="Calibri"/>
                <a:cs typeface="Calibri"/>
                <a:sym typeface="Calibri"/>
              </a:defRPr>
            </a:lvl1pPr>
            <a:lvl2pPr marL="0" marR="0" lvl="1" indent="0" algn="r" rtl="0">
              <a:spcBef>
                <a:spcPts val="0"/>
              </a:spcBef>
              <a:buNone/>
              <a:defRPr sz="1800" b="0" i="0" u="none" strike="noStrike" cap="none">
                <a:solidFill>
                  <a:srgbClr val="888888"/>
                </a:solidFill>
                <a:latin typeface="Calibri"/>
                <a:ea typeface="Calibri"/>
                <a:cs typeface="Calibri"/>
                <a:sym typeface="Calibri"/>
              </a:defRPr>
            </a:lvl2pPr>
            <a:lvl3pPr marL="0" marR="0" lvl="2" indent="0" algn="r" rtl="0">
              <a:spcBef>
                <a:spcPts val="0"/>
              </a:spcBef>
              <a:buNone/>
              <a:defRPr sz="1800" b="0" i="0" u="none" strike="noStrike" cap="none">
                <a:solidFill>
                  <a:srgbClr val="888888"/>
                </a:solidFill>
                <a:latin typeface="Calibri"/>
                <a:ea typeface="Calibri"/>
                <a:cs typeface="Calibri"/>
                <a:sym typeface="Calibri"/>
              </a:defRPr>
            </a:lvl3pPr>
            <a:lvl4pPr marL="0" marR="0" lvl="3" indent="0" algn="r" rtl="0">
              <a:spcBef>
                <a:spcPts val="0"/>
              </a:spcBef>
              <a:buNone/>
              <a:defRPr sz="1800" b="0" i="0" u="none" strike="noStrike" cap="none">
                <a:solidFill>
                  <a:srgbClr val="888888"/>
                </a:solidFill>
                <a:latin typeface="Calibri"/>
                <a:ea typeface="Calibri"/>
                <a:cs typeface="Calibri"/>
                <a:sym typeface="Calibri"/>
              </a:defRPr>
            </a:lvl4pPr>
            <a:lvl5pPr marL="0" marR="0" lvl="4" indent="0" algn="r" rtl="0">
              <a:spcBef>
                <a:spcPts val="0"/>
              </a:spcBef>
              <a:buNone/>
              <a:defRPr sz="1800" b="0" i="0" u="none" strike="noStrike" cap="none">
                <a:solidFill>
                  <a:srgbClr val="888888"/>
                </a:solidFill>
                <a:latin typeface="Calibri"/>
                <a:ea typeface="Calibri"/>
                <a:cs typeface="Calibri"/>
                <a:sym typeface="Calibri"/>
              </a:defRPr>
            </a:lvl5pPr>
            <a:lvl6pPr marL="0" marR="0" lvl="5" indent="0" algn="r" rtl="0">
              <a:spcBef>
                <a:spcPts val="0"/>
              </a:spcBef>
              <a:buNone/>
              <a:defRPr sz="1800" b="0" i="0" u="none" strike="noStrike" cap="none">
                <a:solidFill>
                  <a:srgbClr val="888888"/>
                </a:solidFill>
                <a:latin typeface="Calibri"/>
                <a:ea typeface="Calibri"/>
                <a:cs typeface="Calibri"/>
                <a:sym typeface="Calibri"/>
              </a:defRPr>
            </a:lvl6pPr>
            <a:lvl7pPr marL="0" marR="0" lvl="6" indent="0" algn="r" rtl="0">
              <a:spcBef>
                <a:spcPts val="0"/>
              </a:spcBef>
              <a:buNone/>
              <a:defRPr sz="1800" b="0" i="0" u="none" strike="noStrike" cap="none">
                <a:solidFill>
                  <a:srgbClr val="888888"/>
                </a:solidFill>
                <a:latin typeface="Calibri"/>
                <a:ea typeface="Calibri"/>
                <a:cs typeface="Calibri"/>
                <a:sym typeface="Calibri"/>
              </a:defRPr>
            </a:lvl7pPr>
            <a:lvl8pPr marL="0" marR="0" lvl="7" indent="0" algn="r" rtl="0">
              <a:spcBef>
                <a:spcPts val="0"/>
              </a:spcBef>
              <a:buNone/>
              <a:defRPr sz="1800" b="0" i="0" u="none" strike="noStrike" cap="none">
                <a:solidFill>
                  <a:srgbClr val="888888"/>
                </a:solidFill>
                <a:latin typeface="Calibri"/>
                <a:ea typeface="Calibri"/>
                <a:cs typeface="Calibri"/>
                <a:sym typeface="Calibri"/>
              </a:defRPr>
            </a:lvl8pPr>
            <a:lvl9pPr marL="0" marR="0" lvl="8" indent="0" algn="r" rtl="0">
              <a:spcBef>
                <a:spcPts val="0"/>
              </a:spcBef>
              <a:buNone/>
              <a:defRPr sz="18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098626045"/>
      </p:ext>
    </p:extLst>
  </p:cSld>
  <p:clrMap bg1="lt1" tx1="dk1" bg2="dk2" tx2="lt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1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3.svg"/><Relationship Id="rId7" Type="http://schemas.openxmlformats.org/officeDocument/2006/relationships/image" Target="../media/image17.svg"/><Relationship Id="rId2" Type="http://schemas.openxmlformats.org/officeDocument/2006/relationships/image" Target="../media/image14.svg"/><Relationship Id="rId1" Type="http://schemas.openxmlformats.org/officeDocument/2006/relationships/slideLayout" Target="../slideLayouts/slideLayout2.xml"/><Relationship Id="rId6" Type="http://schemas.openxmlformats.org/officeDocument/2006/relationships/image" Target="../media/image16.svg"/><Relationship Id="rId5" Type="http://schemas.openxmlformats.org/officeDocument/2006/relationships/image" Target="../media/image15.svg"/><Relationship Id="rId4" Type="http://schemas.openxmlformats.org/officeDocument/2006/relationships/image" Target="../media/image2.svg"/><Relationship Id="rId9" Type="http://schemas.openxmlformats.org/officeDocument/2006/relationships/image" Target="../media/image19.sv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svg"/><Relationship Id="rId1" Type="http://schemas.openxmlformats.org/officeDocument/2006/relationships/slideLayout" Target="../slideLayouts/slideLayout7.xml"/><Relationship Id="rId4" Type="http://schemas.openxmlformats.org/officeDocument/2006/relationships/image" Target="../media/image32.sv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20.gif"/><Relationship Id="rId4" Type="http://schemas.openxmlformats.org/officeDocument/2006/relationships/image" Target="../media/image44.svg"/></Relationships>
</file>

<file path=ppt/slides/_rels/slide12.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5.xml"/><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7.gif"/><Relationship Id="rId4" Type="http://schemas.openxmlformats.org/officeDocument/2006/relationships/image" Target="../media/image36.gif"/></Relationships>
</file>

<file path=ppt/slides/_rels/slide1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sv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4.svg"/></Relationships>
</file>

<file path=ppt/slides/_rels/slide20.xml.rels><?xml version="1.0" encoding="UTF-8" standalone="yes"?>
<Relationships xmlns="http://schemas.openxmlformats.org/package/2006/relationships"><Relationship Id="rId2" Type="http://schemas.openxmlformats.org/officeDocument/2006/relationships/image" Target="../media/image63.sv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sv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sv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3" Type="http://schemas.openxmlformats.org/officeDocument/2006/relationships/image" Target="../media/image66.svg"/><Relationship Id="rId2" Type="http://schemas.openxmlformats.org/officeDocument/2006/relationships/image" Target="../media/image65.sv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69.svg"/><Relationship Id="rId7" Type="http://schemas.openxmlformats.org/officeDocument/2006/relationships/image" Target="../media/image73.svg"/><Relationship Id="rId2" Type="http://schemas.openxmlformats.org/officeDocument/2006/relationships/image" Target="../media/image40.png"/><Relationship Id="rId1" Type="http://schemas.openxmlformats.org/officeDocument/2006/relationships/slideLayout" Target="../slideLayouts/slideLayout4.xml"/><Relationship Id="rId6" Type="http://schemas.openxmlformats.org/officeDocument/2006/relationships/image" Target="../media/image42.png"/><Relationship Id="rId5" Type="http://schemas.openxmlformats.org/officeDocument/2006/relationships/image" Target="../media/image41.png"/><Relationship Id="rId10" Type="http://schemas.openxmlformats.org/officeDocument/2006/relationships/image" Target="../media/image45.png"/><Relationship Id="rId4" Type="http://schemas.openxmlformats.org/officeDocument/2006/relationships/image" Target="../media/image70.svg"/><Relationship Id="rId9" Type="http://schemas.openxmlformats.org/officeDocument/2006/relationships/image" Target="../media/image44.png"/></Relationships>
</file>

<file path=ppt/slides/_rels/slide2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9.png"/><Relationship Id="rId4" Type="http://schemas.openxmlformats.org/officeDocument/2006/relationships/image" Target="../media/image48.jpe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0.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3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8.xml"/><Relationship Id="rId5" Type="http://schemas.openxmlformats.org/officeDocument/2006/relationships/image" Target="../media/image5.png"/><Relationship Id="rId4" Type="http://schemas.openxmlformats.org/officeDocument/2006/relationships/image" Target="../media/image56.png"/></Relationships>
</file>

<file path=ppt/slides/_rels/slide3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8.xml"/><Relationship Id="rId4" Type="http://schemas.openxmlformats.org/officeDocument/2006/relationships/image" Target="../media/image59.png"/></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0.pn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8.xml"/><Relationship Id="rId4" Type="http://schemas.openxmlformats.org/officeDocument/2006/relationships/image" Target="../media/image62.png"/></Relationships>
</file>

<file path=ppt/slides/_rels/slide3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3.pn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microsoft.com/office/2007/relationships/media" Target="../media/media5.mp4"/><Relationship Id="rId1" Type="http://schemas.openxmlformats.org/officeDocument/2006/relationships/video" Target="NULL" TargetMode="External"/><Relationship Id="rId4" Type="http://schemas.openxmlformats.org/officeDocument/2006/relationships/image" Target="../media/image66.png"/></Relationships>
</file>

<file path=ppt/slides/_rels/slide40.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9.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hyperlink" Target="https://kenhgiaovien.com/" TargetMode="External"/><Relationship Id="rId2" Type="http://schemas.openxmlformats.org/officeDocument/2006/relationships/notesSlide" Target="../notesSlides/notesSlide3.xml"/><Relationship Id="rId1" Type="http://schemas.openxmlformats.org/officeDocument/2006/relationships/slideLayout" Target="../slideLayouts/slideLayout35.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46.xml.rels><?xml version="1.0" encoding="UTF-8" standalone="yes"?>
<Relationships xmlns="http://schemas.openxmlformats.org/package/2006/relationships"><Relationship Id="rId3" Type="http://schemas.openxmlformats.org/officeDocument/2006/relationships/image" Target="../media/image105.svg"/><Relationship Id="rId2" Type="http://schemas.openxmlformats.org/officeDocument/2006/relationships/image" Target="../media/image104.svg"/><Relationship Id="rId1" Type="http://schemas.openxmlformats.org/officeDocument/2006/relationships/slideLayout" Target="../slideLayouts/slideLayout19.xml"/><Relationship Id="rId4" Type="http://schemas.openxmlformats.org/officeDocument/2006/relationships/image" Target="../media/image73.png"/></Relationships>
</file>

<file path=ppt/slides/_rels/slide47.xml.rels><?xml version="1.0" encoding="UTF-8" standalone="yes"?>
<Relationships xmlns="http://schemas.openxmlformats.org/package/2006/relationships"><Relationship Id="rId8" Type="http://schemas.openxmlformats.org/officeDocument/2006/relationships/slide" Target="slide51.xml"/><Relationship Id="rId13" Type="http://schemas.openxmlformats.org/officeDocument/2006/relationships/image" Target="../media/image76.png"/><Relationship Id="rId3" Type="http://schemas.openxmlformats.org/officeDocument/2006/relationships/image" Target="../media/image74.png"/><Relationship Id="rId7" Type="http://schemas.openxmlformats.org/officeDocument/2006/relationships/slide" Target="slide50.xml"/><Relationship Id="rId12" Type="http://schemas.openxmlformats.org/officeDocument/2006/relationships/slide" Target="slide55.xml"/><Relationship Id="rId2" Type="http://schemas.openxmlformats.org/officeDocument/2006/relationships/notesSlide" Target="../notesSlides/notesSlide4.xml"/><Relationship Id="rId1" Type="http://schemas.openxmlformats.org/officeDocument/2006/relationships/slideLayout" Target="../slideLayouts/slideLayout30.xml"/><Relationship Id="rId6" Type="http://schemas.openxmlformats.org/officeDocument/2006/relationships/slide" Target="slide49.xml"/><Relationship Id="rId11" Type="http://schemas.openxmlformats.org/officeDocument/2006/relationships/slide" Target="slide54.xml"/><Relationship Id="rId5" Type="http://schemas.openxmlformats.org/officeDocument/2006/relationships/slide" Target="slide48.xml"/><Relationship Id="rId10" Type="http://schemas.openxmlformats.org/officeDocument/2006/relationships/slide" Target="slide53.xml"/><Relationship Id="rId4" Type="http://schemas.openxmlformats.org/officeDocument/2006/relationships/image" Target="../media/image75.png"/><Relationship Id="rId9" Type="http://schemas.openxmlformats.org/officeDocument/2006/relationships/slide" Target="slide52.xml"/><Relationship Id="rId14" Type="http://schemas.openxmlformats.org/officeDocument/2006/relationships/image" Target="../media/image5.png"/></Relationships>
</file>

<file path=ppt/slides/_rels/slide48.xml.rels><?xml version="1.0" encoding="UTF-8" standalone="yes"?>
<Relationships xmlns="http://schemas.openxmlformats.org/package/2006/relationships"><Relationship Id="rId3" Type="http://schemas.openxmlformats.org/officeDocument/2006/relationships/slide" Target="slide47.xml"/><Relationship Id="rId2" Type="http://schemas.openxmlformats.org/officeDocument/2006/relationships/notesSlide" Target="../notesSlides/notesSlide5.xml"/><Relationship Id="rId1" Type="http://schemas.openxmlformats.org/officeDocument/2006/relationships/slideLayout" Target="../slideLayouts/slideLayout30.xml"/><Relationship Id="rId4" Type="http://schemas.openxmlformats.org/officeDocument/2006/relationships/image" Target="../media/image75.png"/></Relationships>
</file>

<file path=ppt/slides/_rels/slide49.xml.rels><?xml version="1.0" encoding="UTF-8" standalone="yes"?>
<Relationships xmlns="http://schemas.openxmlformats.org/package/2006/relationships"><Relationship Id="rId3" Type="http://schemas.openxmlformats.org/officeDocument/2006/relationships/slide" Target="slide47.xml"/><Relationship Id="rId2" Type="http://schemas.openxmlformats.org/officeDocument/2006/relationships/notesSlide" Target="../notesSlides/notesSlide6.xml"/><Relationship Id="rId1" Type="http://schemas.openxmlformats.org/officeDocument/2006/relationships/slideLayout" Target="../slideLayouts/slideLayout30.xml"/><Relationship Id="rId4" Type="http://schemas.openxmlformats.org/officeDocument/2006/relationships/image" Target="../media/image75.png"/></Relationships>
</file>

<file path=ppt/slides/_rels/slide50.xml.rels><?xml version="1.0" encoding="UTF-8" standalone="yes"?>
<Relationships xmlns="http://schemas.openxmlformats.org/package/2006/relationships"><Relationship Id="rId3" Type="http://schemas.openxmlformats.org/officeDocument/2006/relationships/slide" Target="slide47.xml"/><Relationship Id="rId2" Type="http://schemas.openxmlformats.org/officeDocument/2006/relationships/notesSlide" Target="../notesSlides/notesSlide7.xml"/><Relationship Id="rId1" Type="http://schemas.openxmlformats.org/officeDocument/2006/relationships/slideLayout" Target="../slideLayouts/slideLayout30.xml"/><Relationship Id="rId4" Type="http://schemas.openxmlformats.org/officeDocument/2006/relationships/image" Target="../media/image75.png"/></Relationships>
</file>

<file path=ppt/slides/_rels/slide51.xml.rels><?xml version="1.0" encoding="UTF-8" standalone="yes"?>
<Relationships xmlns="http://schemas.openxmlformats.org/package/2006/relationships"><Relationship Id="rId3" Type="http://schemas.openxmlformats.org/officeDocument/2006/relationships/slide" Target="slide47.xml"/><Relationship Id="rId2" Type="http://schemas.openxmlformats.org/officeDocument/2006/relationships/notesSlide" Target="../notesSlides/notesSlide8.xml"/><Relationship Id="rId1" Type="http://schemas.openxmlformats.org/officeDocument/2006/relationships/slideLayout" Target="../slideLayouts/slideLayout30.xml"/><Relationship Id="rId5" Type="http://schemas.openxmlformats.org/officeDocument/2006/relationships/image" Target="../media/image5.png"/><Relationship Id="rId4" Type="http://schemas.openxmlformats.org/officeDocument/2006/relationships/image" Target="../media/image75.png"/></Relationships>
</file>

<file path=ppt/slides/_rels/slide52.xml.rels><?xml version="1.0" encoding="UTF-8" standalone="yes"?>
<Relationships xmlns="http://schemas.openxmlformats.org/package/2006/relationships"><Relationship Id="rId3" Type="http://schemas.openxmlformats.org/officeDocument/2006/relationships/slide" Target="slide46.xml"/><Relationship Id="rId2" Type="http://schemas.openxmlformats.org/officeDocument/2006/relationships/notesSlide" Target="../notesSlides/notesSlide9.xml"/><Relationship Id="rId1" Type="http://schemas.openxmlformats.org/officeDocument/2006/relationships/slideLayout" Target="../slideLayouts/slideLayout30.xml"/><Relationship Id="rId4" Type="http://schemas.openxmlformats.org/officeDocument/2006/relationships/image" Target="../media/image110.svg"/></Relationships>
</file>

<file path=ppt/slides/_rels/slide53.xml.rels><?xml version="1.0" encoding="UTF-8" standalone="yes"?>
<Relationships xmlns="http://schemas.openxmlformats.org/package/2006/relationships"><Relationship Id="rId3" Type="http://schemas.openxmlformats.org/officeDocument/2006/relationships/slide" Target="slide46.xml"/><Relationship Id="rId2" Type="http://schemas.openxmlformats.org/officeDocument/2006/relationships/notesSlide" Target="../notesSlides/notesSlide10.xml"/><Relationship Id="rId1" Type="http://schemas.openxmlformats.org/officeDocument/2006/relationships/slideLayout" Target="../slideLayouts/slideLayout30.xml"/><Relationship Id="rId4" Type="http://schemas.openxmlformats.org/officeDocument/2006/relationships/image" Target="../media/image110.svg"/></Relationships>
</file>

<file path=ppt/slides/_rels/slide54.xml.rels><?xml version="1.0" encoding="UTF-8" standalone="yes"?>
<Relationships xmlns="http://schemas.openxmlformats.org/package/2006/relationships"><Relationship Id="rId3" Type="http://schemas.openxmlformats.org/officeDocument/2006/relationships/slide" Target="slide46.xml"/><Relationship Id="rId2" Type="http://schemas.openxmlformats.org/officeDocument/2006/relationships/notesSlide" Target="../notesSlides/notesSlide11.xml"/><Relationship Id="rId1" Type="http://schemas.openxmlformats.org/officeDocument/2006/relationships/slideLayout" Target="../slideLayouts/slideLayout30.xml"/><Relationship Id="rId5" Type="http://schemas.openxmlformats.org/officeDocument/2006/relationships/image" Target="../media/image5.png"/><Relationship Id="rId4" Type="http://schemas.openxmlformats.org/officeDocument/2006/relationships/image" Target="../media/image110.svg"/></Relationships>
</file>

<file path=ppt/slides/_rels/slide55.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8" Type="http://schemas.openxmlformats.org/officeDocument/2006/relationships/image" Target="../media/image79.png"/><Relationship Id="rId3" Type="http://schemas.microsoft.com/office/2007/relationships/media" Target="../media/media7.mp3"/><Relationship Id="rId7" Type="http://schemas.openxmlformats.org/officeDocument/2006/relationships/image" Target="../media/image78.png"/><Relationship Id="rId2" Type="http://schemas.openxmlformats.org/officeDocument/2006/relationships/audio" Target="../media/media6.mp3"/><Relationship Id="rId1" Type="http://schemas.microsoft.com/office/2007/relationships/media" Target="../media/media6.mp3"/><Relationship Id="rId6" Type="http://schemas.openxmlformats.org/officeDocument/2006/relationships/image" Target="../media/image39.png"/><Relationship Id="rId5" Type="http://schemas.openxmlformats.org/officeDocument/2006/relationships/slideLayout" Target="../slideLayouts/slideLayout12.xml"/><Relationship Id="rId4" Type="http://schemas.openxmlformats.org/officeDocument/2006/relationships/audio" Target="../media/media7.mp3"/><Relationship Id="rId9" Type="http://schemas.openxmlformats.org/officeDocument/2006/relationships/image" Target="../media/image80.png"/></Relationships>
</file>

<file path=ppt/slides/_rels/slide57.xml.rels><?xml version="1.0" encoding="UTF-8" standalone="yes"?>
<Relationships xmlns="http://schemas.openxmlformats.org/package/2006/relationships"><Relationship Id="rId8" Type="http://schemas.openxmlformats.org/officeDocument/2006/relationships/image" Target="../media/image81.png"/><Relationship Id="rId3" Type="http://schemas.microsoft.com/office/2007/relationships/media" Target="../media/media7.mp3"/><Relationship Id="rId7" Type="http://schemas.openxmlformats.org/officeDocument/2006/relationships/image" Target="../media/image39.png"/><Relationship Id="rId2" Type="http://schemas.openxmlformats.org/officeDocument/2006/relationships/audio" Target="../media/media6.mp3"/><Relationship Id="rId1" Type="http://schemas.microsoft.com/office/2007/relationships/media" Target="../media/media6.mp3"/><Relationship Id="rId6" Type="http://schemas.openxmlformats.org/officeDocument/2006/relationships/image" Target="../media/image78.png"/><Relationship Id="rId5" Type="http://schemas.openxmlformats.org/officeDocument/2006/relationships/slideLayout" Target="../slideLayouts/slideLayout12.xml"/><Relationship Id="rId10" Type="http://schemas.openxmlformats.org/officeDocument/2006/relationships/image" Target="../media/image5.png"/><Relationship Id="rId4" Type="http://schemas.openxmlformats.org/officeDocument/2006/relationships/audio" Target="../media/media7.mp3"/><Relationship Id="rId9" Type="http://schemas.openxmlformats.org/officeDocument/2006/relationships/image" Target="../media/image80.png"/></Relationships>
</file>

<file path=ppt/slides/_rels/slide58.xml.rels><?xml version="1.0" encoding="UTF-8" standalone="yes"?>
<Relationships xmlns="http://schemas.openxmlformats.org/package/2006/relationships"><Relationship Id="rId8" Type="http://schemas.openxmlformats.org/officeDocument/2006/relationships/image" Target="../media/image80.png"/><Relationship Id="rId3" Type="http://schemas.microsoft.com/office/2007/relationships/media" Target="../media/media7.mp3"/><Relationship Id="rId7" Type="http://schemas.openxmlformats.org/officeDocument/2006/relationships/image" Target="../media/image39.png"/><Relationship Id="rId2" Type="http://schemas.openxmlformats.org/officeDocument/2006/relationships/audio" Target="../media/media6.mp3"/><Relationship Id="rId1" Type="http://schemas.microsoft.com/office/2007/relationships/media" Target="../media/media6.mp3"/><Relationship Id="rId6" Type="http://schemas.openxmlformats.org/officeDocument/2006/relationships/image" Target="../media/image78.png"/><Relationship Id="rId5" Type="http://schemas.openxmlformats.org/officeDocument/2006/relationships/slideLayout" Target="../slideLayouts/slideLayout12.xml"/><Relationship Id="rId4" Type="http://schemas.openxmlformats.org/officeDocument/2006/relationships/audio" Target="../media/media7.mp3"/></Relationships>
</file>

<file path=ppt/slides/_rels/slide59.xml.rels><?xml version="1.0" encoding="UTF-8" standalone="yes"?>
<Relationships xmlns="http://schemas.openxmlformats.org/package/2006/relationships"><Relationship Id="rId3" Type="http://schemas.openxmlformats.org/officeDocument/2006/relationships/image" Target="../media/image66.svg"/><Relationship Id="rId2" Type="http://schemas.openxmlformats.org/officeDocument/2006/relationships/image" Target="../media/image65.sv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82.png"/></Relationships>
</file>

<file path=ppt/slides/_rels/slide60.xml.rels><?xml version="1.0" encoding="UTF-8" standalone="yes"?>
<Relationships xmlns="http://schemas.openxmlformats.org/package/2006/relationships"><Relationship Id="rId3" Type="http://schemas.openxmlformats.org/officeDocument/2006/relationships/image" Target="../media/image118.svg"/><Relationship Id="rId2" Type="http://schemas.openxmlformats.org/officeDocument/2006/relationships/image" Target="../media/image117.svg"/><Relationship Id="rId1" Type="http://schemas.openxmlformats.org/officeDocument/2006/relationships/slideLayout" Target="../slideLayouts/slideLayout11.xml"/></Relationships>
</file>

<file path=ppt/slides/_rels/slide6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4.png"/><Relationship Id="rId7" Type="http://schemas.openxmlformats.org/officeDocument/2006/relationships/image" Target="../media/image88.png"/><Relationship Id="rId2" Type="http://schemas.openxmlformats.org/officeDocument/2006/relationships/image" Target="../media/image83.png"/><Relationship Id="rId1" Type="http://schemas.openxmlformats.org/officeDocument/2006/relationships/slideLayout" Target="../slideLayouts/slideLayout11.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s>
</file>

<file path=ppt/slides/_rels/slide6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svg"/><Relationship Id="rId1" Type="http://schemas.openxmlformats.org/officeDocument/2006/relationships/slideLayout" Target="../slideLayouts/slideLayout4.xml"/><Relationship Id="rId6" Type="http://schemas.openxmlformats.org/officeDocument/2006/relationships/image" Target="../media/image5.svg"/><Relationship Id="rId5" Type="http://schemas.openxmlformats.org/officeDocument/2006/relationships/image" Target="../media/image4.sv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2">
            <a:extLst>
              <a:ext uri="{FF2B5EF4-FFF2-40B4-BE49-F238E27FC236}">
                <a16:creationId xmlns:a16="http://schemas.microsoft.com/office/drawing/2014/main" id="{BBF4579A-0BC8-D2EA-4849-25ED1DC888EC}"/>
              </a:ext>
            </a:extLst>
          </p:cNvPr>
          <p:cNvSpPr/>
          <p:nvPr/>
        </p:nvSpPr>
        <p:spPr>
          <a:xfrm>
            <a:off x="-2120156" y="257420"/>
            <a:ext cx="7315200" cy="2912780"/>
          </a:xfrm>
          <a:custGeom>
            <a:avLst/>
            <a:gdLst/>
            <a:ahLst/>
            <a:cxnLst/>
            <a:rect l="l" t="t" r="r" b="b"/>
            <a:pathLst>
              <a:path w="7315200" h="2912780">
                <a:moveTo>
                  <a:pt x="0" y="0"/>
                </a:moveTo>
                <a:lnTo>
                  <a:pt x="7315200" y="0"/>
                </a:lnTo>
                <a:lnTo>
                  <a:pt x="7315200" y="2912779"/>
                </a:lnTo>
                <a:lnTo>
                  <a:pt x="0" y="2912779"/>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pPr defTabSz="914445"/>
            <a:endParaRPr lang="en-US">
              <a:solidFill>
                <a:prstClr val="black"/>
              </a:solidFill>
              <a:latin typeface="Calibri"/>
            </a:endParaRPr>
          </a:p>
        </p:txBody>
      </p:sp>
      <p:sp>
        <p:nvSpPr>
          <p:cNvPr id="20" name="Freeform 3">
            <a:extLst>
              <a:ext uri="{FF2B5EF4-FFF2-40B4-BE49-F238E27FC236}">
                <a16:creationId xmlns:a16="http://schemas.microsoft.com/office/drawing/2014/main" id="{34C58CA6-FC6B-B145-F822-1024E425A453}"/>
              </a:ext>
            </a:extLst>
          </p:cNvPr>
          <p:cNvSpPr/>
          <p:nvPr/>
        </p:nvSpPr>
        <p:spPr>
          <a:xfrm>
            <a:off x="13827899" y="6345521"/>
            <a:ext cx="7315200" cy="2912780"/>
          </a:xfrm>
          <a:custGeom>
            <a:avLst/>
            <a:gdLst/>
            <a:ahLst/>
            <a:cxnLst/>
            <a:rect l="l" t="t" r="r" b="b"/>
            <a:pathLst>
              <a:path w="7315200" h="2912780">
                <a:moveTo>
                  <a:pt x="0" y="0"/>
                </a:moveTo>
                <a:lnTo>
                  <a:pt x="7315200" y="0"/>
                </a:lnTo>
                <a:lnTo>
                  <a:pt x="7315200" y="2912780"/>
                </a:lnTo>
                <a:lnTo>
                  <a:pt x="0" y="2912780"/>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pPr defTabSz="914445"/>
            <a:endParaRPr lang="en-US">
              <a:solidFill>
                <a:prstClr val="black"/>
              </a:solidFill>
              <a:latin typeface="Calibri"/>
            </a:endParaRPr>
          </a:p>
        </p:txBody>
      </p:sp>
      <p:sp>
        <p:nvSpPr>
          <p:cNvPr id="21" name="Freeform 4">
            <a:extLst>
              <a:ext uri="{FF2B5EF4-FFF2-40B4-BE49-F238E27FC236}">
                <a16:creationId xmlns:a16="http://schemas.microsoft.com/office/drawing/2014/main" id="{93C65E2E-1D75-85D2-A11D-615667150BF9}"/>
              </a:ext>
            </a:extLst>
          </p:cNvPr>
          <p:cNvSpPr/>
          <p:nvPr/>
        </p:nvSpPr>
        <p:spPr>
          <a:xfrm>
            <a:off x="1998875" y="8248786"/>
            <a:ext cx="7315200" cy="2912780"/>
          </a:xfrm>
          <a:custGeom>
            <a:avLst/>
            <a:gdLst/>
            <a:ahLst/>
            <a:cxnLst/>
            <a:rect l="l" t="t" r="r" b="b"/>
            <a:pathLst>
              <a:path w="7315200" h="2912780">
                <a:moveTo>
                  <a:pt x="0" y="0"/>
                </a:moveTo>
                <a:lnTo>
                  <a:pt x="7315200" y="0"/>
                </a:lnTo>
                <a:lnTo>
                  <a:pt x="7315200" y="2912780"/>
                </a:lnTo>
                <a:lnTo>
                  <a:pt x="0" y="2912780"/>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pPr defTabSz="914445"/>
            <a:endParaRPr lang="en-US">
              <a:solidFill>
                <a:prstClr val="black"/>
              </a:solidFill>
              <a:latin typeface="Calibri"/>
            </a:endParaRPr>
          </a:p>
        </p:txBody>
      </p:sp>
      <p:sp>
        <p:nvSpPr>
          <p:cNvPr id="22" name="Freeform 5">
            <a:extLst>
              <a:ext uri="{FF2B5EF4-FFF2-40B4-BE49-F238E27FC236}">
                <a16:creationId xmlns:a16="http://schemas.microsoft.com/office/drawing/2014/main" id="{787EC214-AEE9-3578-CF9C-4E22530FB1D6}"/>
              </a:ext>
            </a:extLst>
          </p:cNvPr>
          <p:cNvSpPr/>
          <p:nvPr/>
        </p:nvSpPr>
        <p:spPr>
          <a:xfrm>
            <a:off x="9944100" y="-1456390"/>
            <a:ext cx="7315200" cy="2912780"/>
          </a:xfrm>
          <a:custGeom>
            <a:avLst/>
            <a:gdLst/>
            <a:ahLst/>
            <a:cxnLst/>
            <a:rect l="l" t="t" r="r" b="b"/>
            <a:pathLst>
              <a:path w="7315200" h="2912780">
                <a:moveTo>
                  <a:pt x="0" y="0"/>
                </a:moveTo>
                <a:lnTo>
                  <a:pt x="7315200" y="0"/>
                </a:lnTo>
                <a:lnTo>
                  <a:pt x="7315200" y="2912780"/>
                </a:lnTo>
                <a:lnTo>
                  <a:pt x="0" y="2912780"/>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pPr defTabSz="914445"/>
            <a:endParaRPr lang="en-US">
              <a:solidFill>
                <a:prstClr val="black"/>
              </a:solidFill>
              <a:latin typeface="Calibri"/>
            </a:endParaRPr>
          </a:p>
        </p:txBody>
      </p:sp>
      <p:sp>
        <p:nvSpPr>
          <p:cNvPr id="23" name="Freeform 6">
            <a:extLst>
              <a:ext uri="{FF2B5EF4-FFF2-40B4-BE49-F238E27FC236}">
                <a16:creationId xmlns:a16="http://schemas.microsoft.com/office/drawing/2014/main" id="{BBD76D47-6488-A5D7-3E44-47731D51D738}"/>
              </a:ext>
            </a:extLst>
          </p:cNvPr>
          <p:cNvSpPr/>
          <p:nvPr/>
        </p:nvSpPr>
        <p:spPr>
          <a:xfrm>
            <a:off x="16643473" y="3442486"/>
            <a:ext cx="2037536" cy="2452178"/>
          </a:xfrm>
          <a:custGeom>
            <a:avLst/>
            <a:gdLst/>
            <a:ahLst/>
            <a:cxnLst/>
            <a:rect l="l" t="t" r="r" b="b"/>
            <a:pathLst>
              <a:path w="2037536" h="2452177">
                <a:moveTo>
                  <a:pt x="0" y="0"/>
                </a:moveTo>
                <a:lnTo>
                  <a:pt x="2037536" y="0"/>
                </a:lnTo>
                <a:lnTo>
                  <a:pt x="2037536" y="2452177"/>
                </a:lnTo>
                <a:lnTo>
                  <a:pt x="0" y="2452177"/>
                </a:lnTo>
                <a:lnTo>
                  <a:pt x="0" y="0"/>
                </a:lnTo>
                <a:close/>
              </a:path>
            </a:pathLst>
          </a:custGeom>
          <a:blipFill>
            <a:blip>
              <a:extLst>
                <a:ext uri="{96DAC541-7B7A-43D3-8B79-37D633B846F1}">
                  <asvg:svgBlip xmlns="" xmlns:asvg="http://schemas.microsoft.com/office/drawing/2016/SVG/main" r:embed="rId3"/>
                </a:ext>
              </a:extLst>
            </a:blip>
            <a:stretch>
              <a:fillRect/>
            </a:stretch>
          </a:blipFill>
        </p:spPr>
        <p:txBody>
          <a:bodyPr/>
          <a:lstStyle/>
          <a:p>
            <a:pPr defTabSz="914445"/>
            <a:endParaRPr lang="en-US">
              <a:solidFill>
                <a:prstClr val="black"/>
              </a:solidFill>
              <a:latin typeface="Calibri"/>
            </a:endParaRPr>
          </a:p>
        </p:txBody>
      </p:sp>
      <p:sp>
        <p:nvSpPr>
          <p:cNvPr id="24" name="Freeform 8">
            <a:extLst>
              <a:ext uri="{FF2B5EF4-FFF2-40B4-BE49-F238E27FC236}">
                <a16:creationId xmlns:a16="http://schemas.microsoft.com/office/drawing/2014/main" id="{31239EF0-3433-EF9B-228C-965AF7628157}"/>
              </a:ext>
            </a:extLst>
          </p:cNvPr>
          <p:cNvSpPr/>
          <p:nvPr/>
        </p:nvSpPr>
        <p:spPr>
          <a:xfrm>
            <a:off x="9456068" y="8038292"/>
            <a:ext cx="3289241" cy="2440019"/>
          </a:xfrm>
          <a:custGeom>
            <a:avLst/>
            <a:gdLst/>
            <a:ahLst/>
            <a:cxnLst/>
            <a:rect l="l" t="t" r="r" b="b"/>
            <a:pathLst>
              <a:path w="3289241" h="2440019">
                <a:moveTo>
                  <a:pt x="0" y="0"/>
                </a:moveTo>
                <a:lnTo>
                  <a:pt x="3289242" y="0"/>
                </a:lnTo>
                <a:lnTo>
                  <a:pt x="3289242" y="2440020"/>
                </a:lnTo>
                <a:lnTo>
                  <a:pt x="0" y="2440020"/>
                </a:lnTo>
                <a:lnTo>
                  <a:pt x="0" y="0"/>
                </a:lnTo>
                <a:close/>
              </a:path>
            </a:pathLst>
          </a:custGeom>
          <a:blipFill>
            <a:blip>
              <a:extLst>
                <a:ext uri="{96DAC541-7B7A-43D3-8B79-37D633B846F1}">
                  <asvg:svgBlip xmlns="" xmlns:asvg="http://schemas.microsoft.com/office/drawing/2016/SVG/main" r:embed="rId4"/>
                </a:ext>
              </a:extLst>
            </a:blip>
            <a:stretch>
              <a:fillRect/>
            </a:stretch>
          </a:blipFill>
        </p:spPr>
        <p:txBody>
          <a:bodyPr/>
          <a:lstStyle/>
          <a:p>
            <a:pPr defTabSz="914445"/>
            <a:endParaRPr lang="en-US">
              <a:solidFill>
                <a:prstClr val="black"/>
              </a:solidFill>
              <a:latin typeface="Calibri"/>
            </a:endParaRPr>
          </a:p>
        </p:txBody>
      </p:sp>
      <p:sp>
        <p:nvSpPr>
          <p:cNvPr id="25" name="Freeform 9">
            <a:extLst>
              <a:ext uri="{FF2B5EF4-FFF2-40B4-BE49-F238E27FC236}">
                <a16:creationId xmlns:a16="http://schemas.microsoft.com/office/drawing/2014/main" id="{A37BBA5B-09D1-13CD-AD9C-D77CBB895424}"/>
              </a:ext>
            </a:extLst>
          </p:cNvPr>
          <p:cNvSpPr/>
          <p:nvPr/>
        </p:nvSpPr>
        <p:spPr>
          <a:xfrm>
            <a:off x="14212331" y="6639137"/>
            <a:ext cx="6899817" cy="4114800"/>
          </a:xfrm>
          <a:custGeom>
            <a:avLst/>
            <a:gdLst/>
            <a:ahLst/>
            <a:cxnLst/>
            <a:rect l="l" t="t" r="r" b="b"/>
            <a:pathLst>
              <a:path w="6899817" h="4114800">
                <a:moveTo>
                  <a:pt x="0" y="0"/>
                </a:moveTo>
                <a:lnTo>
                  <a:pt x="6899817" y="0"/>
                </a:lnTo>
                <a:lnTo>
                  <a:pt x="6899817" y="4114800"/>
                </a:lnTo>
                <a:lnTo>
                  <a:pt x="0" y="4114800"/>
                </a:lnTo>
                <a:lnTo>
                  <a:pt x="0" y="0"/>
                </a:lnTo>
                <a:close/>
              </a:path>
            </a:pathLst>
          </a:custGeom>
          <a:blipFill>
            <a:blip>
              <a:extLst>
                <a:ext uri="{96DAC541-7B7A-43D3-8B79-37D633B846F1}">
                  <asvg:svgBlip xmlns="" xmlns:asvg="http://schemas.microsoft.com/office/drawing/2016/SVG/main" r:embed="rId5"/>
                </a:ext>
              </a:extLst>
            </a:blip>
            <a:stretch>
              <a:fillRect/>
            </a:stretch>
          </a:blipFill>
        </p:spPr>
        <p:txBody>
          <a:bodyPr/>
          <a:lstStyle/>
          <a:p>
            <a:pPr defTabSz="914445"/>
            <a:endParaRPr lang="en-US">
              <a:solidFill>
                <a:prstClr val="black"/>
              </a:solidFill>
              <a:latin typeface="Calibri"/>
            </a:endParaRPr>
          </a:p>
        </p:txBody>
      </p:sp>
      <p:sp>
        <p:nvSpPr>
          <p:cNvPr id="26" name="Freeform 10">
            <a:extLst>
              <a:ext uri="{FF2B5EF4-FFF2-40B4-BE49-F238E27FC236}">
                <a16:creationId xmlns:a16="http://schemas.microsoft.com/office/drawing/2014/main" id="{E2BC567B-6328-3FC5-FED0-9172393AFB74}"/>
              </a:ext>
            </a:extLst>
          </p:cNvPr>
          <p:cNvSpPr/>
          <p:nvPr/>
        </p:nvSpPr>
        <p:spPr>
          <a:xfrm rot="4517445">
            <a:off x="-998253" y="480371"/>
            <a:ext cx="4388346" cy="5038811"/>
          </a:xfrm>
          <a:custGeom>
            <a:avLst/>
            <a:gdLst/>
            <a:ahLst/>
            <a:cxnLst/>
            <a:rect l="l" t="t" r="r" b="b"/>
            <a:pathLst>
              <a:path w="4388346" h="5038811">
                <a:moveTo>
                  <a:pt x="0" y="0"/>
                </a:moveTo>
                <a:lnTo>
                  <a:pt x="4388347" y="0"/>
                </a:lnTo>
                <a:lnTo>
                  <a:pt x="4388347" y="5038811"/>
                </a:lnTo>
                <a:lnTo>
                  <a:pt x="0" y="5038811"/>
                </a:lnTo>
                <a:lnTo>
                  <a:pt x="0" y="0"/>
                </a:lnTo>
                <a:close/>
              </a:path>
            </a:pathLst>
          </a:custGeom>
          <a:blipFill>
            <a:blip>
              <a:extLst>
                <a:ext uri="{96DAC541-7B7A-43D3-8B79-37D633B846F1}">
                  <asvg:svgBlip xmlns="" xmlns:asvg="http://schemas.microsoft.com/office/drawing/2016/SVG/main" r:embed="rId6"/>
                </a:ext>
              </a:extLst>
            </a:blip>
            <a:stretch>
              <a:fillRect/>
            </a:stretch>
          </a:blipFill>
        </p:spPr>
        <p:txBody>
          <a:bodyPr/>
          <a:lstStyle/>
          <a:p>
            <a:pPr defTabSz="914445"/>
            <a:endParaRPr lang="en-US">
              <a:solidFill>
                <a:prstClr val="black"/>
              </a:solidFill>
              <a:latin typeface="Calibri"/>
            </a:endParaRPr>
          </a:p>
        </p:txBody>
      </p:sp>
      <p:sp>
        <p:nvSpPr>
          <p:cNvPr id="27" name="Freeform 11">
            <a:extLst>
              <a:ext uri="{FF2B5EF4-FFF2-40B4-BE49-F238E27FC236}">
                <a16:creationId xmlns:a16="http://schemas.microsoft.com/office/drawing/2014/main" id="{B4FAF914-7119-3D62-690D-064264D7B443}"/>
              </a:ext>
            </a:extLst>
          </p:cNvPr>
          <p:cNvSpPr/>
          <p:nvPr/>
        </p:nvSpPr>
        <p:spPr>
          <a:xfrm>
            <a:off x="-622553" y="4962338"/>
            <a:ext cx="2214978" cy="4742837"/>
          </a:xfrm>
          <a:custGeom>
            <a:avLst/>
            <a:gdLst/>
            <a:ahLst/>
            <a:cxnLst/>
            <a:rect l="l" t="t" r="r" b="b"/>
            <a:pathLst>
              <a:path w="2214978" h="4742836">
                <a:moveTo>
                  <a:pt x="0" y="0"/>
                </a:moveTo>
                <a:lnTo>
                  <a:pt x="2214978" y="0"/>
                </a:lnTo>
                <a:lnTo>
                  <a:pt x="2214978" y="4742836"/>
                </a:lnTo>
                <a:lnTo>
                  <a:pt x="0" y="4742836"/>
                </a:lnTo>
                <a:lnTo>
                  <a:pt x="0" y="0"/>
                </a:lnTo>
                <a:close/>
              </a:path>
            </a:pathLst>
          </a:custGeom>
          <a:blipFill>
            <a:blip>
              <a:extLst>
                <a:ext uri="{96DAC541-7B7A-43D3-8B79-37D633B846F1}">
                  <asvg:svgBlip xmlns="" xmlns:asvg="http://schemas.microsoft.com/office/drawing/2016/SVG/main" r:embed="rId5"/>
                </a:ext>
              </a:extLst>
            </a:blip>
            <a:stretch>
              <a:fillRect l="-353801" t="-26388"/>
            </a:stretch>
          </a:blipFill>
        </p:spPr>
        <p:txBody>
          <a:bodyPr/>
          <a:lstStyle/>
          <a:p>
            <a:pPr defTabSz="914445"/>
            <a:endParaRPr lang="en-US">
              <a:solidFill>
                <a:prstClr val="black"/>
              </a:solidFill>
              <a:latin typeface="Calibri"/>
            </a:endParaRPr>
          </a:p>
        </p:txBody>
      </p:sp>
      <p:sp>
        <p:nvSpPr>
          <p:cNvPr id="28" name="Freeform 12">
            <a:extLst>
              <a:ext uri="{FF2B5EF4-FFF2-40B4-BE49-F238E27FC236}">
                <a16:creationId xmlns:a16="http://schemas.microsoft.com/office/drawing/2014/main" id="{E5FB82C6-31F8-B4A0-23C8-3C219B8D519A}"/>
              </a:ext>
            </a:extLst>
          </p:cNvPr>
          <p:cNvSpPr/>
          <p:nvPr/>
        </p:nvSpPr>
        <p:spPr>
          <a:xfrm rot="1377638">
            <a:off x="13150584" y="-427198"/>
            <a:ext cx="4106379" cy="2911796"/>
          </a:xfrm>
          <a:custGeom>
            <a:avLst/>
            <a:gdLst/>
            <a:ahLst/>
            <a:cxnLst/>
            <a:rect l="l" t="t" r="r" b="b"/>
            <a:pathLst>
              <a:path w="4106379" h="2911796">
                <a:moveTo>
                  <a:pt x="0" y="0"/>
                </a:moveTo>
                <a:lnTo>
                  <a:pt x="4106379" y="0"/>
                </a:lnTo>
                <a:lnTo>
                  <a:pt x="4106379" y="2911796"/>
                </a:lnTo>
                <a:lnTo>
                  <a:pt x="0" y="2911796"/>
                </a:lnTo>
                <a:lnTo>
                  <a:pt x="0" y="0"/>
                </a:lnTo>
                <a:close/>
              </a:path>
            </a:pathLst>
          </a:custGeom>
          <a:blipFill>
            <a:blip>
              <a:extLst>
                <a:ext uri="{96DAC541-7B7A-43D3-8B79-37D633B846F1}">
                  <asvg:svgBlip xmlns="" xmlns:asvg="http://schemas.microsoft.com/office/drawing/2016/SVG/main" r:embed="rId7"/>
                </a:ext>
              </a:extLst>
            </a:blip>
            <a:stretch>
              <a:fillRect/>
            </a:stretch>
          </a:blipFill>
        </p:spPr>
        <p:txBody>
          <a:bodyPr/>
          <a:lstStyle/>
          <a:p>
            <a:pPr defTabSz="914445"/>
            <a:endParaRPr lang="en-US">
              <a:solidFill>
                <a:prstClr val="black"/>
              </a:solidFill>
              <a:latin typeface="Calibri"/>
            </a:endParaRPr>
          </a:p>
        </p:txBody>
      </p:sp>
      <p:sp>
        <p:nvSpPr>
          <p:cNvPr id="29" name="Freeform 13">
            <a:extLst>
              <a:ext uri="{FF2B5EF4-FFF2-40B4-BE49-F238E27FC236}">
                <a16:creationId xmlns:a16="http://schemas.microsoft.com/office/drawing/2014/main" id="{824180F8-AD4B-0ACF-1C19-0F14762C83D9}"/>
              </a:ext>
            </a:extLst>
          </p:cNvPr>
          <p:cNvSpPr/>
          <p:nvPr/>
        </p:nvSpPr>
        <p:spPr>
          <a:xfrm>
            <a:off x="1788370" y="8696537"/>
            <a:ext cx="2401520" cy="2017277"/>
          </a:xfrm>
          <a:custGeom>
            <a:avLst/>
            <a:gdLst/>
            <a:ahLst/>
            <a:cxnLst/>
            <a:rect l="l" t="t" r="r" b="b"/>
            <a:pathLst>
              <a:path w="2401519" h="2017276">
                <a:moveTo>
                  <a:pt x="0" y="0"/>
                </a:moveTo>
                <a:lnTo>
                  <a:pt x="2401519" y="0"/>
                </a:lnTo>
                <a:lnTo>
                  <a:pt x="2401519" y="2017276"/>
                </a:lnTo>
                <a:lnTo>
                  <a:pt x="0" y="2017276"/>
                </a:lnTo>
                <a:lnTo>
                  <a:pt x="0" y="0"/>
                </a:lnTo>
                <a:close/>
              </a:path>
            </a:pathLst>
          </a:custGeom>
          <a:blipFill>
            <a:blip>
              <a:extLst>
                <a:ext uri="{96DAC541-7B7A-43D3-8B79-37D633B846F1}">
                  <asvg:svgBlip xmlns="" xmlns:asvg="http://schemas.microsoft.com/office/drawing/2016/SVG/main" r:embed="rId8"/>
                </a:ext>
              </a:extLst>
            </a:blip>
            <a:stretch>
              <a:fillRect/>
            </a:stretch>
          </a:blipFill>
        </p:spPr>
        <p:txBody>
          <a:bodyPr/>
          <a:lstStyle/>
          <a:p>
            <a:pPr defTabSz="914445"/>
            <a:endParaRPr lang="en-US">
              <a:solidFill>
                <a:prstClr val="black"/>
              </a:solidFill>
              <a:latin typeface="Calibri"/>
            </a:endParaRPr>
          </a:p>
        </p:txBody>
      </p:sp>
      <p:sp>
        <p:nvSpPr>
          <p:cNvPr id="30" name="Freeform 14">
            <a:extLst>
              <a:ext uri="{FF2B5EF4-FFF2-40B4-BE49-F238E27FC236}">
                <a16:creationId xmlns:a16="http://schemas.microsoft.com/office/drawing/2014/main" id="{B839F135-1E56-46BF-14E4-AA9D45B56EEA}"/>
              </a:ext>
            </a:extLst>
          </p:cNvPr>
          <p:cNvSpPr/>
          <p:nvPr/>
        </p:nvSpPr>
        <p:spPr>
          <a:xfrm>
            <a:off x="3110260" y="-1112797"/>
            <a:ext cx="2546216" cy="2532326"/>
          </a:xfrm>
          <a:custGeom>
            <a:avLst/>
            <a:gdLst/>
            <a:ahLst/>
            <a:cxnLst/>
            <a:rect l="l" t="t" r="r" b="b"/>
            <a:pathLst>
              <a:path w="2546215" h="2532326">
                <a:moveTo>
                  <a:pt x="0" y="0"/>
                </a:moveTo>
                <a:lnTo>
                  <a:pt x="2546215" y="0"/>
                </a:lnTo>
                <a:lnTo>
                  <a:pt x="2546215" y="2532326"/>
                </a:lnTo>
                <a:lnTo>
                  <a:pt x="0" y="2532326"/>
                </a:lnTo>
                <a:lnTo>
                  <a:pt x="0" y="0"/>
                </a:lnTo>
                <a:close/>
              </a:path>
            </a:pathLst>
          </a:custGeom>
          <a:blipFill>
            <a:blip>
              <a:extLst>
                <a:ext uri="{96DAC541-7B7A-43D3-8B79-37D633B846F1}">
                  <asvg:svgBlip xmlns="" xmlns:asvg="http://schemas.microsoft.com/office/drawing/2016/SVG/main" r:embed="rId9"/>
                </a:ext>
              </a:extLst>
            </a:blip>
            <a:stretch>
              <a:fillRect/>
            </a:stretch>
          </a:blipFill>
        </p:spPr>
        <p:txBody>
          <a:bodyPr/>
          <a:lstStyle/>
          <a:p>
            <a:pPr defTabSz="914445"/>
            <a:endParaRPr lang="en-US">
              <a:solidFill>
                <a:prstClr val="black"/>
              </a:solidFill>
              <a:latin typeface="Calibri"/>
            </a:endParaRPr>
          </a:p>
        </p:txBody>
      </p:sp>
      <p:sp>
        <p:nvSpPr>
          <p:cNvPr id="31" name="Freeform 15">
            <a:extLst>
              <a:ext uri="{FF2B5EF4-FFF2-40B4-BE49-F238E27FC236}">
                <a16:creationId xmlns:a16="http://schemas.microsoft.com/office/drawing/2014/main" id="{AFF7E2B1-DC58-1DA8-4327-8E4884236FED}"/>
              </a:ext>
            </a:extLst>
          </p:cNvPr>
          <p:cNvSpPr/>
          <p:nvPr/>
        </p:nvSpPr>
        <p:spPr>
          <a:xfrm>
            <a:off x="7967548" y="-343959"/>
            <a:ext cx="1000103" cy="994649"/>
          </a:xfrm>
          <a:custGeom>
            <a:avLst/>
            <a:gdLst/>
            <a:ahLst/>
            <a:cxnLst/>
            <a:rect l="l" t="t" r="r" b="b"/>
            <a:pathLst>
              <a:path w="1000103" h="994648">
                <a:moveTo>
                  <a:pt x="0" y="0"/>
                </a:moveTo>
                <a:lnTo>
                  <a:pt x="1000104" y="0"/>
                </a:lnTo>
                <a:lnTo>
                  <a:pt x="1000104" y="994648"/>
                </a:lnTo>
                <a:lnTo>
                  <a:pt x="0" y="994648"/>
                </a:lnTo>
                <a:lnTo>
                  <a:pt x="0" y="0"/>
                </a:lnTo>
                <a:close/>
              </a:path>
            </a:pathLst>
          </a:custGeom>
          <a:blipFill>
            <a:blip>
              <a:extLst>
                <a:ext uri="{96DAC541-7B7A-43D3-8B79-37D633B846F1}">
                  <asvg:svgBlip xmlns="" xmlns:asvg="http://schemas.microsoft.com/office/drawing/2016/SVG/main" r:embed="rId9"/>
                </a:ext>
              </a:extLst>
            </a:blip>
            <a:stretch>
              <a:fillRect/>
            </a:stretch>
          </a:blipFill>
        </p:spPr>
        <p:txBody>
          <a:bodyPr/>
          <a:lstStyle/>
          <a:p>
            <a:pPr defTabSz="914445"/>
            <a:endParaRPr lang="en-US">
              <a:solidFill>
                <a:prstClr val="black"/>
              </a:solidFill>
              <a:latin typeface="Calibri"/>
            </a:endParaRPr>
          </a:p>
        </p:txBody>
      </p:sp>
      <p:sp>
        <p:nvSpPr>
          <p:cNvPr id="32" name="Freeform 17">
            <a:extLst>
              <a:ext uri="{FF2B5EF4-FFF2-40B4-BE49-F238E27FC236}">
                <a16:creationId xmlns:a16="http://schemas.microsoft.com/office/drawing/2014/main" id="{CAB11C0E-CC26-A1E9-F5E4-B74163A2AB91}"/>
              </a:ext>
            </a:extLst>
          </p:cNvPr>
          <p:cNvSpPr/>
          <p:nvPr/>
        </p:nvSpPr>
        <p:spPr>
          <a:xfrm>
            <a:off x="6021506" y="302654"/>
            <a:ext cx="1276236" cy="1269275"/>
          </a:xfrm>
          <a:custGeom>
            <a:avLst/>
            <a:gdLst/>
            <a:ahLst/>
            <a:cxnLst/>
            <a:rect l="l" t="t" r="r" b="b"/>
            <a:pathLst>
              <a:path w="1276236" h="1269274">
                <a:moveTo>
                  <a:pt x="0" y="0"/>
                </a:moveTo>
                <a:lnTo>
                  <a:pt x="1276235" y="0"/>
                </a:lnTo>
                <a:lnTo>
                  <a:pt x="1276235" y="1269274"/>
                </a:lnTo>
                <a:lnTo>
                  <a:pt x="0" y="1269274"/>
                </a:lnTo>
                <a:lnTo>
                  <a:pt x="0" y="0"/>
                </a:lnTo>
                <a:close/>
              </a:path>
            </a:pathLst>
          </a:custGeom>
          <a:blipFill>
            <a:blip>
              <a:extLst>
                <a:ext uri="{96DAC541-7B7A-43D3-8B79-37D633B846F1}">
                  <asvg:svgBlip xmlns="" xmlns:asvg="http://schemas.microsoft.com/office/drawing/2016/SVG/main" r:embed="rId9"/>
                </a:ext>
              </a:extLst>
            </a:blip>
            <a:stretch>
              <a:fillRect/>
            </a:stretch>
          </a:blipFill>
        </p:spPr>
        <p:txBody>
          <a:bodyPr/>
          <a:lstStyle/>
          <a:p>
            <a:pPr defTabSz="914445"/>
            <a:endParaRPr lang="en-US">
              <a:solidFill>
                <a:prstClr val="black"/>
              </a:solidFill>
              <a:latin typeface="Calibri"/>
            </a:endParaRPr>
          </a:p>
        </p:txBody>
      </p:sp>
      <p:sp>
        <p:nvSpPr>
          <p:cNvPr id="33" name="Freeform 18">
            <a:extLst>
              <a:ext uri="{FF2B5EF4-FFF2-40B4-BE49-F238E27FC236}">
                <a16:creationId xmlns:a16="http://schemas.microsoft.com/office/drawing/2014/main" id="{602AB4F1-D68C-F28D-A8C3-0A10EA9C1306}"/>
              </a:ext>
            </a:extLst>
          </p:cNvPr>
          <p:cNvSpPr/>
          <p:nvPr/>
        </p:nvSpPr>
        <p:spPr>
          <a:xfrm rot="3658383">
            <a:off x="5458864" y="8877698"/>
            <a:ext cx="2401520" cy="2017277"/>
          </a:xfrm>
          <a:custGeom>
            <a:avLst/>
            <a:gdLst/>
            <a:ahLst/>
            <a:cxnLst/>
            <a:rect l="l" t="t" r="r" b="b"/>
            <a:pathLst>
              <a:path w="2401519" h="2017276">
                <a:moveTo>
                  <a:pt x="0" y="0"/>
                </a:moveTo>
                <a:lnTo>
                  <a:pt x="2401519" y="0"/>
                </a:lnTo>
                <a:lnTo>
                  <a:pt x="2401519" y="2017276"/>
                </a:lnTo>
                <a:lnTo>
                  <a:pt x="0" y="2017276"/>
                </a:lnTo>
                <a:lnTo>
                  <a:pt x="0" y="0"/>
                </a:lnTo>
                <a:close/>
              </a:path>
            </a:pathLst>
          </a:custGeom>
          <a:blipFill>
            <a:blip>
              <a:extLst>
                <a:ext uri="{96DAC541-7B7A-43D3-8B79-37D633B846F1}">
                  <asvg:svgBlip xmlns="" xmlns:asvg="http://schemas.microsoft.com/office/drawing/2016/SVG/main" r:embed="rId8"/>
                </a:ext>
              </a:extLst>
            </a:blip>
            <a:stretch>
              <a:fillRect/>
            </a:stretch>
          </a:blipFill>
        </p:spPr>
        <p:txBody>
          <a:bodyPr/>
          <a:lstStyle/>
          <a:p>
            <a:pPr defTabSz="914445"/>
            <a:endParaRPr lang="en-US">
              <a:solidFill>
                <a:prstClr val="black"/>
              </a:solidFill>
              <a:latin typeface="Calibri"/>
            </a:endParaRPr>
          </a:p>
        </p:txBody>
      </p:sp>
      <p:sp>
        <p:nvSpPr>
          <p:cNvPr id="34" name="TextBox 11">
            <a:extLst>
              <a:ext uri="{FF2B5EF4-FFF2-40B4-BE49-F238E27FC236}">
                <a16:creationId xmlns:a16="http://schemas.microsoft.com/office/drawing/2014/main" id="{21BD71A8-64F1-4402-A72C-B13960421A50}"/>
              </a:ext>
            </a:extLst>
          </p:cNvPr>
          <p:cNvSpPr txBox="1"/>
          <p:nvPr/>
        </p:nvSpPr>
        <p:spPr>
          <a:xfrm>
            <a:off x="1709269" y="2813616"/>
            <a:ext cx="14835194" cy="4114804"/>
          </a:xfrm>
          <a:prstGeom prst="rect">
            <a:avLst/>
          </a:prstGeom>
        </p:spPr>
        <p:txBody>
          <a:bodyPr lIns="50800" tIns="50800" rIns="50800" bIns="50800"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8000" b="1" i="0" u="none" strike="noStrike" kern="1200" cap="none" spc="0" normalizeH="0" baseline="0" noProof="0" dirty="0">
                <a:ln>
                  <a:noFill/>
                </a:ln>
                <a:solidFill>
                  <a:schemeClr val="tx2"/>
                </a:solidFill>
                <a:effectLst/>
                <a:uLnTx/>
                <a:uFillTx/>
                <a:latin typeface="Arial" panose="020B0604020202020204" pitchFamily="34" charset="0"/>
                <a:cs typeface="Arial" panose="020B0604020202020204" pitchFamily="34" charset="0"/>
              </a:rPr>
              <a:t>CHÀO MỪNG CÁC EM </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8000" b="1" i="0" u="none" strike="noStrike" kern="1200" cap="none" spc="0" normalizeH="0" baseline="0" noProof="0" dirty="0">
                <a:ln>
                  <a:noFill/>
                </a:ln>
                <a:solidFill>
                  <a:schemeClr val="tx2"/>
                </a:solidFill>
                <a:effectLst/>
                <a:uLnTx/>
                <a:uFillTx/>
                <a:latin typeface="Arial" panose="020B0604020202020204" pitchFamily="34" charset="0"/>
                <a:cs typeface="Arial" panose="020B0604020202020204" pitchFamily="34" charset="0"/>
              </a:rPr>
              <a:t>ĐẾN VỚI TIẾT HỌC HÔM NAY!</a:t>
            </a:r>
          </a:p>
        </p:txBody>
      </p:sp>
    </p:spTree>
    <p:extLst>
      <p:ext uri="{BB962C8B-B14F-4D97-AF65-F5344CB8AC3E}">
        <p14:creationId xmlns:p14="http://schemas.microsoft.com/office/powerpoint/2010/main" val="4414126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Nhóm 2">
            <a:extLst>
              <a:ext uri="{FF2B5EF4-FFF2-40B4-BE49-F238E27FC236}">
                <a16:creationId xmlns:a16="http://schemas.microsoft.com/office/drawing/2014/main" id="{B274937E-5030-3D39-99AF-BC01CF6DDAC1}"/>
              </a:ext>
            </a:extLst>
          </p:cNvPr>
          <p:cNvGrpSpPr/>
          <p:nvPr/>
        </p:nvGrpSpPr>
        <p:grpSpPr>
          <a:xfrm>
            <a:off x="2133599" y="7966633"/>
            <a:ext cx="15161342" cy="1781804"/>
            <a:chOff x="2401529" y="8042833"/>
            <a:chExt cx="15161342" cy="1781804"/>
          </a:xfrm>
          <a:effectLst>
            <a:outerShdw blurRad="50800" dist="38100" dir="2700000" algn="tl" rotWithShape="0">
              <a:prstClr val="black">
                <a:alpha val="40000"/>
              </a:prstClr>
            </a:outerShdw>
          </a:effectLst>
        </p:grpSpPr>
        <p:sp>
          <p:nvSpPr>
            <p:cNvPr id="4" name="Tam giác Cân 3">
              <a:extLst>
                <a:ext uri="{FF2B5EF4-FFF2-40B4-BE49-F238E27FC236}">
                  <a16:creationId xmlns:a16="http://schemas.microsoft.com/office/drawing/2014/main" id="{C78BB7F8-3DB6-1929-FD77-81C5CD4B6270}"/>
                </a:ext>
              </a:extLst>
            </p:cNvPr>
            <p:cNvSpPr/>
            <p:nvPr/>
          </p:nvSpPr>
          <p:spPr>
            <a:xfrm rot="16200000">
              <a:off x="2328377" y="8522545"/>
              <a:ext cx="1060704" cy="914400"/>
            </a:xfrm>
            <a:prstGeom prst="triangle">
              <a:avLst/>
            </a:prstGeom>
            <a:solidFill>
              <a:srgbClr val="FF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63500"/>
                </a:solidFill>
                <a:effectLst/>
                <a:uLnTx/>
                <a:uFillTx/>
                <a:latin typeface="Arial"/>
                <a:ea typeface="+mn-ea"/>
                <a:cs typeface="+mn-cs"/>
              </a:endParaRPr>
            </a:p>
          </p:txBody>
        </p:sp>
        <p:sp>
          <p:nvSpPr>
            <p:cNvPr id="5" name="Hình chữ nhật: Góc Tròn 4">
              <a:extLst>
                <a:ext uri="{FF2B5EF4-FFF2-40B4-BE49-F238E27FC236}">
                  <a16:creationId xmlns:a16="http://schemas.microsoft.com/office/drawing/2014/main" id="{55667961-9641-5E2D-ADF7-22966C9795A1}"/>
                </a:ext>
              </a:extLst>
            </p:cNvPr>
            <p:cNvSpPr/>
            <p:nvPr/>
          </p:nvSpPr>
          <p:spPr>
            <a:xfrm>
              <a:off x="3313471" y="8042833"/>
              <a:ext cx="14249400" cy="1781804"/>
            </a:xfrm>
            <a:prstGeom prst="roundRect">
              <a:avLst/>
            </a:prstGeom>
            <a:solidFill>
              <a:srgbClr val="FF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4000" b="0" i="0" u="none" strike="noStrike" kern="1200" cap="none" spc="0" normalizeH="0" baseline="0" noProof="0" dirty="0">
                  <a:ln>
                    <a:noFill/>
                  </a:ln>
                  <a:solidFill>
                    <a:srgbClr val="000000"/>
                  </a:solidFill>
                  <a:effectLst/>
                  <a:uLnTx/>
                  <a:uFillTx/>
                  <a:latin typeface="Arial"/>
                  <a:ea typeface="+mn-ea"/>
                  <a:cs typeface="+mn-cs"/>
                </a:rPr>
                <a:t>Em hãy xem video </a:t>
              </a:r>
              <a:r>
                <a:rPr kumimoji="0" lang="vi-VN" sz="4000" b="0" i="0" u="none" strike="noStrike" kern="1200" cap="none" spc="0" normalizeH="0" baseline="0" noProof="0" dirty="0" smtClean="0">
                  <a:ln>
                    <a:noFill/>
                  </a:ln>
                  <a:solidFill>
                    <a:srgbClr val="000000"/>
                  </a:solidFill>
                  <a:effectLst/>
                  <a:uLnTx/>
                  <a:uFillTx/>
                  <a:latin typeface="Arial"/>
                  <a:ea typeface="+mn-ea"/>
                  <a:cs typeface="+mn-cs"/>
                </a:rPr>
                <a:t>sau</a:t>
              </a:r>
              <a:endParaRPr kumimoji="0" lang="en-US" sz="4000" b="0" i="0" u="none" strike="noStrike" kern="1200" cap="none" spc="0" normalizeH="0" baseline="0" noProof="0" dirty="0">
                <a:ln>
                  <a:noFill/>
                </a:ln>
                <a:solidFill>
                  <a:srgbClr val="000000"/>
                </a:solidFill>
                <a:effectLst/>
                <a:uLnTx/>
                <a:uFillTx/>
                <a:latin typeface="Arial"/>
                <a:ea typeface="+mn-ea"/>
                <a:cs typeface="+mn-cs"/>
              </a:endParaRPr>
            </a:p>
          </p:txBody>
        </p:sp>
      </p:grpSp>
      <p:pic>
        <p:nvPicPr>
          <p:cNvPr id="6" name="Hình ảnh 5">
            <a:extLst>
              <a:ext uri="{FF2B5EF4-FFF2-40B4-BE49-F238E27FC236}">
                <a16:creationId xmlns:a16="http://schemas.microsoft.com/office/drawing/2014/main" id="{47C4735A-471F-C505-2AE1-C64D89FF0465}"/>
              </a:ext>
            </a:extLst>
          </p:cNvPr>
          <p:cNvPicPr>
            <a:picLocks noChangeAspect="1"/>
          </p:cNvPicPr>
          <p:nvPr/>
        </p:nvPicPr>
        <p:blipFill>
          <a:blip r:embed="rId4"/>
          <a:stretch>
            <a:fillRect/>
          </a:stretch>
        </p:blipFill>
        <p:spPr>
          <a:xfrm>
            <a:off x="725129" y="8042833"/>
            <a:ext cx="1905000" cy="1629404"/>
          </a:xfrm>
          <a:prstGeom prst="rect">
            <a:avLst/>
          </a:prstGeom>
        </p:spPr>
      </p:pic>
      <p:sp>
        <p:nvSpPr>
          <p:cNvPr id="7" name="TextBox 12">
            <a:extLst>
              <a:ext uri="{FF2B5EF4-FFF2-40B4-BE49-F238E27FC236}">
                <a16:creationId xmlns:a16="http://schemas.microsoft.com/office/drawing/2014/main" id="{27C21DD4-A930-5AC3-C1CC-A4ED219C4830}"/>
              </a:ext>
            </a:extLst>
          </p:cNvPr>
          <p:cNvSpPr txBox="1"/>
          <p:nvPr/>
        </p:nvSpPr>
        <p:spPr>
          <a:xfrm>
            <a:off x="6115050" y="647700"/>
            <a:ext cx="6057900" cy="1015663"/>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600" b="1" i="0" u="none" strike="noStrike" kern="1200" cap="none" spc="0" normalizeH="0" baseline="0" noProof="0" dirty="0">
                <a:ln>
                  <a:noFill/>
                </a:ln>
                <a:solidFill>
                  <a:srgbClr val="0037AA"/>
                </a:solidFill>
                <a:effectLst/>
                <a:uLnTx/>
                <a:uFillTx/>
                <a:latin typeface="Arial" panose="020B0604020202020204" pitchFamily="34" charset="0"/>
                <a:ea typeface="+mn-ea"/>
                <a:cs typeface="Arial" panose="020B0604020202020204" pitchFamily="34" charset="0"/>
              </a:rPr>
              <a:t>KHỞI ĐỘNG</a:t>
            </a:r>
          </a:p>
        </p:txBody>
      </p:sp>
      <p:pic>
        <p:nvPicPr>
          <p:cNvPr id="9" name="Google Shape;192;p2">
            <a:extLst>
              <a:ext uri="{FF2B5EF4-FFF2-40B4-BE49-F238E27FC236}">
                <a16:creationId xmlns:a16="http://schemas.microsoft.com/office/drawing/2014/main" id="{483CA60C-309F-D6DF-2AE5-A697F04FE456}"/>
              </a:ext>
            </a:extLst>
          </p:cNvPr>
          <p:cNvPicPr preferRelativeResize="0"/>
          <p:nvPr/>
        </p:nvPicPr>
        <p:blipFill rotWithShape="1">
          <a:blip r:embed="rId5">
            <a:alphaModFix/>
          </a:blip>
          <a:srcRect/>
          <a:stretch/>
        </p:blipFill>
        <p:spPr>
          <a:xfrm>
            <a:off x="0" y="10011622"/>
            <a:ext cx="2133599" cy="358877"/>
          </a:xfrm>
          <a:prstGeom prst="rect">
            <a:avLst/>
          </a:prstGeom>
          <a:noFill/>
          <a:ln>
            <a:noFill/>
          </a:ln>
        </p:spPr>
      </p:pic>
      <p:pic>
        <p:nvPicPr>
          <p:cNvPr id="10" name="1789006586067_122244980560589862_8790921178096288107">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3962400" y="1722148"/>
            <a:ext cx="11253429" cy="6330054"/>
          </a:xfrm>
          <a:prstGeom prst="rect">
            <a:avLst/>
          </a:prstGeom>
        </p:spPr>
      </p:pic>
    </p:spTree>
    <p:extLst>
      <p:ext uri="{BB962C8B-B14F-4D97-AF65-F5344CB8AC3E}">
        <p14:creationId xmlns:p14="http://schemas.microsoft.com/office/powerpoint/2010/main" val="1271501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10"/>
                                        </p:tgtEl>
                                      </p:cBhvr>
                                    </p:cmd>
                                  </p:childTnLst>
                                </p:cTn>
                              </p:par>
                            </p:childTnLst>
                          </p:cTn>
                        </p:par>
                      </p:childTnLst>
                    </p:cTn>
                  </p:par>
                </p:childTnLst>
              </p:cTn>
              <p:nextCondLst>
                <p:cond evt="onClick" delay="0">
                  <p:tgtEl>
                    <p:spTgt spid="10"/>
                  </p:tgtEl>
                </p:cond>
              </p:nextCondLst>
            </p:seq>
            <p:video>
              <p:cMediaNode vol="80000">
                <p:cTn id="19" fill="hold" display="0">
                  <p:stCondLst>
                    <p:cond delay="indefinite"/>
                  </p:stCondLst>
                </p:cTn>
                <p:tgtEl>
                  <p:spTgt spid="10"/>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Nhóm 2">
            <a:extLst>
              <a:ext uri="{FF2B5EF4-FFF2-40B4-BE49-F238E27FC236}">
                <a16:creationId xmlns:a16="http://schemas.microsoft.com/office/drawing/2014/main" id="{B274937E-5030-3D39-99AF-BC01CF6DDAC1}"/>
              </a:ext>
            </a:extLst>
          </p:cNvPr>
          <p:cNvGrpSpPr/>
          <p:nvPr/>
        </p:nvGrpSpPr>
        <p:grpSpPr>
          <a:xfrm>
            <a:off x="2401529" y="8042833"/>
            <a:ext cx="15161342" cy="1781804"/>
            <a:chOff x="2401529" y="8042833"/>
            <a:chExt cx="15161342" cy="1781804"/>
          </a:xfrm>
          <a:effectLst>
            <a:outerShdw blurRad="50800" dist="38100" dir="2700000" algn="tl" rotWithShape="0">
              <a:prstClr val="black">
                <a:alpha val="40000"/>
              </a:prstClr>
            </a:outerShdw>
          </a:effectLst>
        </p:grpSpPr>
        <p:sp>
          <p:nvSpPr>
            <p:cNvPr id="4" name="Tam giác Cân 3">
              <a:extLst>
                <a:ext uri="{FF2B5EF4-FFF2-40B4-BE49-F238E27FC236}">
                  <a16:creationId xmlns:a16="http://schemas.microsoft.com/office/drawing/2014/main" id="{C78BB7F8-3DB6-1929-FD77-81C5CD4B6270}"/>
                </a:ext>
              </a:extLst>
            </p:cNvPr>
            <p:cNvSpPr/>
            <p:nvPr/>
          </p:nvSpPr>
          <p:spPr>
            <a:xfrm rot="16200000">
              <a:off x="2328377" y="8522545"/>
              <a:ext cx="1060704" cy="914400"/>
            </a:xfrm>
            <a:prstGeom prst="triangle">
              <a:avLst/>
            </a:prstGeom>
            <a:solidFill>
              <a:srgbClr val="FF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63500"/>
                </a:solidFill>
                <a:effectLst/>
                <a:uLnTx/>
                <a:uFillTx/>
                <a:latin typeface="Arial"/>
                <a:ea typeface="+mn-ea"/>
                <a:cs typeface="+mn-cs"/>
              </a:endParaRPr>
            </a:p>
          </p:txBody>
        </p:sp>
        <p:sp>
          <p:nvSpPr>
            <p:cNvPr id="5" name="Hình chữ nhật: Góc Tròn 4">
              <a:extLst>
                <a:ext uri="{FF2B5EF4-FFF2-40B4-BE49-F238E27FC236}">
                  <a16:creationId xmlns:a16="http://schemas.microsoft.com/office/drawing/2014/main" id="{55667961-9641-5E2D-ADF7-22966C9795A1}"/>
                </a:ext>
              </a:extLst>
            </p:cNvPr>
            <p:cNvSpPr/>
            <p:nvPr/>
          </p:nvSpPr>
          <p:spPr>
            <a:xfrm>
              <a:off x="3313471" y="8042833"/>
              <a:ext cx="14249400" cy="1781804"/>
            </a:xfrm>
            <a:prstGeom prst="roundRect">
              <a:avLst/>
            </a:prstGeom>
            <a:solidFill>
              <a:srgbClr val="FF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4000" b="0" i="0" u="none" strike="noStrike" kern="1200" cap="none" spc="0" normalizeH="0" baseline="0" noProof="0">
                  <a:ln>
                    <a:noFill/>
                  </a:ln>
                  <a:solidFill>
                    <a:srgbClr val="000000"/>
                  </a:solidFill>
                  <a:effectLst/>
                  <a:uLnTx/>
                  <a:uFillTx/>
                  <a:latin typeface="Arial"/>
                  <a:ea typeface="+mn-ea"/>
                  <a:cs typeface="+mn-cs"/>
                </a:rPr>
                <a:t>Em hãy xem video sau và trả lời câu hỏi xuất hiện trong đó.</a:t>
              </a:r>
              <a:endParaRPr kumimoji="0" lang="en-US" sz="4000" b="0" i="0" u="none" strike="noStrike" kern="1200" cap="none" spc="0" normalizeH="0" baseline="0" noProof="0">
                <a:ln>
                  <a:noFill/>
                </a:ln>
                <a:solidFill>
                  <a:srgbClr val="000000"/>
                </a:solidFill>
                <a:effectLst/>
                <a:uLnTx/>
                <a:uFillTx/>
                <a:latin typeface="Arial"/>
                <a:ea typeface="+mn-ea"/>
                <a:cs typeface="+mn-cs"/>
              </a:endParaRPr>
            </a:p>
          </p:txBody>
        </p:sp>
      </p:grpSp>
      <p:pic>
        <p:nvPicPr>
          <p:cNvPr id="6" name="Hình ảnh 5">
            <a:extLst>
              <a:ext uri="{FF2B5EF4-FFF2-40B4-BE49-F238E27FC236}">
                <a16:creationId xmlns:a16="http://schemas.microsoft.com/office/drawing/2014/main" id="{47C4735A-471F-C505-2AE1-C64D89FF0465}"/>
              </a:ext>
            </a:extLst>
          </p:cNvPr>
          <p:cNvPicPr>
            <a:picLocks noChangeAspect="1"/>
          </p:cNvPicPr>
          <p:nvPr/>
        </p:nvPicPr>
        <p:blipFill>
          <a:blip r:embed="rId4"/>
          <a:stretch>
            <a:fillRect/>
          </a:stretch>
        </p:blipFill>
        <p:spPr>
          <a:xfrm>
            <a:off x="725129" y="8042833"/>
            <a:ext cx="1905000" cy="1629404"/>
          </a:xfrm>
          <a:prstGeom prst="rect">
            <a:avLst/>
          </a:prstGeom>
        </p:spPr>
      </p:pic>
      <p:sp>
        <p:nvSpPr>
          <p:cNvPr id="7" name="TextBox 12">
            <a:extLst>
              <a:ext uri="{FF2B5EF4-FFF2-40B4-BE49-F238E27FC236}">
                <a16:creationId xmlns:a16="http://schemas.microsoft.com/office/drawing/2014/main" id="{27C21DD4-A930-5AC3-C1CC-A4ED219C4830}"/>
              </a:ext>
            </a:extLst>
          </p:cNvPr>
          <p:cNvSpPr txBox="1"/>
          <p:nvPr/>
        </p:nvSpPr>
        <p:spPr>
          <a:xfrm>
            <a:off x="6115050" y="647700"/>
            <a:ext cx="6057900" cy="1015663"/>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600" b="1" i="0" u="none" strike="noStrike" kern="1200" cap="none" spc="0" normalizeH="0" baseline="0" noProof="0" dirty="0">
                <a:ln>
                  <a:noFill/>
                </a:ln>
                <a:solidFill>
                  <a:srgbClr val="0037AA"/>
                </a:solidFill>
                <a:effectLst/>
                <a:uLnTx/>
                <a:uFillTx/>
                <a:latin typeface="Arial" panose="020B0604020202020204" pitchFamily="34" charset="0"/>
                <a:ea typeface="+mn-ea"/>
                <a:cs typeface="Arial" panose="020B0604020202020204" pitchFamily="34" charset="0"/>
              </a:rPr>
              <a:t>KHỞI ĐỘNG</a:t>
            </a:r>
          </a:p>
        </p:txBody>
      </p:sp>
      <p:pic>
        <p:nvPicPr>
          <p:cNvPr id="9" name="Google Shape;192;p2">
            <a:extLst>
              <a:ext uri="{FF2B5EF4-FFF2-40B4-BE49-F238E27FC236}">
                <a16:creationId xmlns:a16="http://schemas.microsoft.com/office/drawing/2014/main" id="{483CA60C-309F-D6DF-2AE5-A697F04FE456}"/>
              </a:ext>
            </a:extLst>
          </p:cNvPr>
          <p:cNvPicPr preferRelativeResize="0"/>
          <p:nvPr/>
        </p:nvPicPr>
        <p:blipFill rotWithShape="1">
          <a:blip r:embed="rId5">
            <a:alphaModFix/>
          </a:blip>
          <a:srcRect/>
          <a:stretch/>
        </p:blipFill>
        <p:spPr>
          <a:xfrm>
            <a:off x="0" y="10011622"/>
            <a:ext cx="2133599" cy="358877"/>
          </a:xfrm>
          <a:prstGeom prst="rect">
            <a:avLst/>
          </a:prstGeom>
          <a:noFill/>
          <a:ln>
            <a:noFill/>
          </a:ln>
        </p:spPr>
      </p:pic>
      <p:pic>
        <p:nvPicPr>
          <p:cNvPr id="2" name="b1">
            <a:hlinkClick r:id="" action="ppaction://media"/>
            <a:extLst>
              <a:ext uri="{FF2B5EF4-FFF2-40B4-BE49-F238E27FC236}">
                <a16:creationId xmlns:a16="http://schemas.microsoft.com/office/drawing/2014/main" id="{F0EC2DAA-FE57-93EE-EBC8-B59138B33A04}"/>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4152900" y="2045604"/>
            <a:ext cx="9982200" cy="5614988"/>
          </a:xfrm>
          <a:prstGeom prst="rect">
            <a:avLst/>
          </a:prstGeom>
        </p:spPr>
      </p:pic>
    </p:spTree>
    <p:extLst>
      <p:ext uri="{BB962C8B-B14F-4D97-AF65-F5344CB8AC3E}">
        <p14:creationId xmlns:p14="http://schemas.microsoft.com/office/powerpoint/2010/main" val="3274649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randombar(horizont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mediacall" presetSubtype="0" fill="hold" nodeType="clickEffect">
                                  <p:stCondLst>
                                    <p:cond delay="0"/>
                                  </p:stCondLst>
                                  <p:childTnLst>
                                    <p:cmd type="call" cmd="playFrom(0.0)">
                                      <p:cBhvr>
                                        <p:cTn id="22" dur="3708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2"/>
                    </p:tgtEl>
                  </p:cond>
                </p:stCondLst>
                <p:endSync evt="end" delay="0">
                  <p:rtn val="all"/>
                </p:endSync>
                <p:childTnLst>
                  <p:par>
                    <p:cTn id="24" fill="hold">
                      <p:stCondLst>
                        <p:cond delay="0"/>
                      </p:stCondLst>
                      <p:childTnLst>
                        <p:par>
                          <p:cTn id="25" fill="hold">
                            <p:stCondLst>
                              <p:cond delay="0"/>
                            </p:stCondLst>
                            <p:childTnLst>
                              <p:par>
                                <p:cTn id="26" presetID="2" presetClass="mediacall" presetSubtype="0" fill="hold" nodeType="clickEffect">
                                  <p:stCondLst>
                                    <p:cond delay="0"/>
                                  </p:stCondLst>
                                  <p:childTnLst>
                                    <p:cmd type="call" cmd="togglePause">
                                      <p:cBhvr>
                                        <p:cTn id="27" dur="1" fill="hold"/>
                                        <p:tgtEl>
                                          <p:spTgt spid="2"/>
                                        </p:tgtEl>
                                      </p:cBhvr>
                                    </p:cmd>
                                  </p:childTnLst>
                                </p:cTn>
                              </p:par>
                            </p:childTnLst>
                          </p:cTn>
                        </p:par>
                      </p:childTnLst>
                    </p:cTn>
                  </p:par>
                </p:childTnLst>
              </p:cTn>
              <p:nextCondLst>
                <p:cond evt="onClick" delay="0">
                  <p:tgtEl>
                    <p:spTgt spid="2"/>
                  </p:tgtEl>
                </p:cond>
              </p:nextCondLst>
            </p:seq>
            <p:video fullScrn="1">
              <p:cMediaNode vol="80000">
                <p:cTn id="28" fill="hold" display="0">
                  <p:stCondLst>
                    <p:cond delay="indefinite"/>
                  </p:stCondLst>
                </p:cTn>
                <p:tgtEl>
                  <p:spTgt spid="2"/>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id="{69C31BA8-F7B2-27B3-092C-8C32B95F95BA}"/>
              </a:ext>
            </a:extLst>
          </p:cNvPr>
          <p:cNvSpPr txBox="1"/>
          <p:nvPr/>
        </p:nvSpPr>
        <p:spPr>
          <a:xfrm>
            <a:off x="1933575" y="2628900"/>
            <a:ext cx="14420850" cy="1323439"/>
          </a:xfrm>
          <a:prstGeom prst="rect">
            <a:avLst/>
          </a:prstGeom>
          <a:noFill/>
        </p:spPr>
        <p:txBody>
          <a:bodyPr wrap="square" rtlCol="0">
            <a:spAutoFit/>
          </a:bodyPr>
          <a:lstStyle/>
          <a:p>
            <a:pPr algn="ctr"/>
            <a:r>
              <a:rPr lang="en-US" sz="8000" b="1" dirty="0">
                <a:solidFill>
                  <a:schemeClr val="tx2">
                    <a:lumMod val="50000"/>
                  </a:schemeClr>
                </a:solidFill>
                <a:latin typeface="Arial" panose="020B0604020202020204" pitchFamily="34" charset="0"/>
                <a:cs typeface="Arial" panose="020B0604020202020204" pitchFamily="34" charset="0"/>
              </a:rPr>
              <a:t>CHƯƠNG I: VẬT LÍ NHIỆT</a:t>
            </a:r>
          </a:p>
        </p:txBody>
      </p:sp>
      <p:sp>
        <p:nvSpPr>
          <p:cNvPr id="3" name="TextBox 10">
            <a:extLst>
              <a:ext uri="{FF2B5EF4-FFF2-40B4-BE49-F238E27FC236}">
                <a16:creationId xmlns:a16="http://schemas.microsoft.com/office/drawing/2014/main" id="{0E49B60E-F2DA-9033-0620-A671E630857A}"/>
              </a:ext>
            </a:extLst>
          </p:cNvPr>
          <p:cNvSpPr txBox="1"/>
          <p:nvPr/>
        </p:nvSpPr>
        <p:spPr>
          <a:xfrm>
            <a:off x="3162300" y="4152900"/>
            <a:ext cx="11963400" cy="3557512"/>
          </a:xfrm>
          <a:prstGeom prst="rect">
            <a:avLst/>
          </a:prstGeom>
          <a:noFill/>
        </p:spPr>
        <p:txBody>
          <a:bodyPr wrap="square">
            <a:spAutoFit/>
          </a:bodyPr>
          <a:lstStyle/>
          <a:p>
            <a:pPr algn="ctr">
              <a:lnSpc>
                <a:spcPct val="150000"/>
              </a:lnSpc>
            </a:pPr>
            <a:r>
              <a:rPr lang="vi-VN" sz="8000" b="1">
                <a:solidFill>
                  <a:srgbClr val="DF6613"/>
                </a:solidFill>
                <a:effectLst/>
                <a:latin typeface="Arial" panose="020B0604020202020204" pitchFamily="34" charset="0"/>
                <a:ea typeface="Times New Roman" panose="02020603050405020304" pitchFamily="18" charset="0"/>
                <a:cs typeface="Arial" panose="020B0604020202020204" pitchFamily="34" charset="0"/>
              </a:rPr>
              <a:t>BÀI 1: </a:t>
            </a:r>
            <a:r>
              <a:rPr lang="en-US" sz="8000" b="1">
                <a:solidFill>
                  <a:srgbClr val="DF6613"/>
                </a:solidFill>
                <a:effectLst/>
                <a:latin typeface="Arial" panose="020B0604020202020204" pitchFamily="34" charset="0"/>
                <a:ea typeface="Times New Roman" panose="02020603050405020304" pitchFamily="18" charset="0"/>
                <a:cs typeface="Arial" panose="020B0604020202020204" pitchFamily="34" charset="0"/>
              </a:rPr>
              <a:t>CẤU </a:t>
            </a:r>
            <a:r>
              <a:rPr lang="en-US" sz="8000" b="1" dirty="0">
                <a:solidFill>
                  <a:srgbClr val="DF6613"/>
                </a:solidFill>
                <a:effectLst/>
                <a:latin typeface="Arial" panose="020B0604020202020204" pitchFamily="34" charset="0"/>
                <a:ea typeface="Times New Roman" panose="02020603050405020304" pitchFamily="18" charset="0"/>
                <a:cs typeface="Arial" panose="020B0604020202020204" pitchFamily="34" charset="0"/>
              </a:rPr>
              <a:t>TRÚC CỦA </a:t>
            </a:r>
            <a:r>
              <a:rPr lang="en-US" sz="8000" b="1">
                <a:solidFill>
                  <a:srgbClr val="DF6613"/>
                </a:solidFill>
                <a:effectLst/>
                <a:latin typeface="Arial" panose="020B0604020202020204" pitchFamily="34" charset="0"/>
                <a:ea typeface="Times New Roman" panose="02020603050405020304" pitchFamily="18" charset="0"/>
                <a:cs typeface="Arial" panose="020B0604020202020204" pitchFamily="34" charset="0"/>
              </a:rPr>
              <a:t>CHẤT SỰ </a:t>
            </a:r>
            <a:r>
              <a:rPr lang="en-US" sz="8000" b="1" dirty="0">
                <a:solidFill>
                  <a:srgbClr val="DF6613"/>
                </a:solidFill>
                <a:effectLst/>
                <a:latin typeface="Arial" panose="020B0604020202020204" pitchFamily="34" charset="0"/>
                <a:ea typeface="Times New Roman" panose="02020603050405020304" pitchFamily="18" charset="0"/>
                <a:cs typeface="Arial" panose="020B0604020202020204" pitchFamily="34" charset="0"/>
              </a:rPr>
              <a:t>CHUYỂN THỂ</a:t>
            </a:r>
            <a:endParaRPr lang="en-US" sz="8000" dirty="0">
              <a:solidFill>
                <a:srgbClr val="DF661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47729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9C426D4E-BA92-253F-46CF-B6349B57D3E1}"/>
              </a:ext>
            </a:extLst>
          </p:cNvPr>
          <p:cNvSpPr txBox="1"/>
          <p:nvPr/>
        </p:nvSpPr>
        <p:spPr>
          <a:xfrm>
            <a:off x="4914900" y="952500"/>
            <a:ext cx="8458200" cy="1009828"/>
          </a:xfrm>
          <a:prstGeom prst="rect">
            <a:avLst/>
          </a:prstGeom>
        </p:spPr>
        <p:txBody>
          <a:bodyPr wrap="square" lIns="0" tIns="0" rIns="0" bIns="0" rtlCol="0" anchor="t">
            <a:spAutoFit/>
          </a:bodyPr>
          <a:lstStyle/>
          <a:p>
            <a:pPr>
              <a:lnSpc>
                <a:spcPts val="7699"/>
              </a:lnSpc>
            </a:pPr>
            <a:r>
              <a:rPr lang="en-US" sz="6600" b="1" dirty="0">
                <a:solidFill>
                  <a:schemeClr val="tx2"/>
                </a:solidFill>
                <a:latin typeface="Arial" panose="020B0604020202020204" pitchFamily="34" charset="0"/>
                <a:cs typeface="Arial" panose="020B0604020202020204" pitchFamily="34" charset="0"/>
              </a:rPr>
              <a:t>NỘI DUNG BÀI HỌC</a:t>
            </a:r>
          </a:p>
        </p:txBody>
      </p:sp>
      <p:graphicFrame>
        <p:nvGraphicFramePr>
          <p:cNvPr id="9" name="Table 3">
            <a:extLst>
              <a:ext uri="{FF2B5EF4-FFF2-40B4-BE49-F238E27FC236}">
                <a16:creationId xmlns:a16="http://schemas.microsoft.com/office/drawing/2014/main" id="{59425DE0-759D-F690-B77E-8622FC444B21}"/>
              </a:ext>
            </a:extLst>
          </p:cNvPr>
          <p:cNvGraphicFramePr>
            <a:graphicFrameLocks noGrp="1"/>
          </p:cNvGraphicFramePr>
          <p:nvPr>
            <p:extLst>
              <p:ext uri="{D42A27DB-BD31-4B8C-83A1-F6EECF244321}">
                <p14:modId xmlns:p14="http://schemas.microsoft.com/office/powerpoint/2010/main" val="1383817733"/>
              </p:ext>
            </p:extLst>
          </p:nvPr>
        </p:nvGraphicFramePr>
        <p:xfrm>
          <a:off x="1219200" y="2401589"/>
          <a:ext cx="13253200" cy="1504950"/>
        </p:xfrm>
        <a:graphic>
          <a:graphicData uri="http://schemas.openxmlformats.org/drawingml/2006/table">
            <a:tbl>
              <a:tblPr/>
              <a:tblGrid>
                <a:gridCol w="1579523">
                  <a:extLst>
                    <a:ext uri="{9D8B030D-6E8A-4147-A177-3AD203B41FA5}">
                      <a16:colId xmlns:a16="http://schemas.microsoft.com/office/drawing/2014/main" val="147965396"/>
                    </a:ext>
                  </a:extLst>
                </a:gridCol>
                <a:gridCol w="11673677">
                  <a:extLst>
                    <a:ext uri="{9D8B030D-6E8A-4147-A177-3AD203B41FA5}">
                      <a16:colId xmlns:a16="http://schemas.microsoft.com/office/drawing/2014/main" val="20000"/>
                    </a:ext>
                  </a:extLst>
                </a:gridCol>
              </a:tblGrid>
              <a:tr h="1470708">
                <a:tc>
                  <a:txBody>
                    <a:bodyPr/>
                    <a:lstStyle/>
                    <a:p>
                      <a:pPr algn="ctr">
                        <a:lnSpc>
                          <a:spcPct val="100000"/>
                        </a:lnSpc>
                        <a:defRPr/>
                      </a:pPr>
                      <a:r>
                        <a:rPr lang="en-US" sz="8000" b="1" dirty="0">
                          <a:latin typeface="Arial" panose="020B0604020202020204" pitchFamily="34" charset="0"/>
                          <a:cs typeface="Arial" panose="020B0604020202020204" pitchFamily="34" charset="0"/>
                        </a:rPr>
                        <a:t>I.</a:t>
                      </a:r>
                    </a:p>
                  </a:txBody>
                  <a:tcPr marL="142875" marR="142875" marT="142875" marB="142875"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7CBCD8"/>
                    </a:solidFill>
                  </a:tcPr>
                </a:tc>
                <a:tc>
                  <a:txBody>
                    <a:bodyPr/>
                    <a:lstStyle/>
                    <a:p>
                      <a:pPr algn="l">
                        <a:lnSpc>
                          <a:spcPct val="100000"/>
                        </a:lnSpc>
                        <a:defRPr/>
                      </a:pPr>
                      <a:r>
                        <a:rPr lang="en-US" sz="4400" spc="0" dirty="0">
                          <a:solidFill>
                            <a:srgbClr val="000000"/>
                          </a:solidFill>
                          <a:latin typeface="Arial" panose="020B0604020202020204" pitchFamily="34" charset="0"/>
                          <a:cs typeface="Arial" panose="020B0604020202020204" pitchFamily="34" charset="0"/>
                        </a:rPr>
                        <a:t> </a:t>
                      </a:r>
                      <a:r>
                        <a:rPr lang="en-US" sz="4400" spc="0" dirty="0" err="1">
                          <a:solidFill>
                            <a:srgbClr val="000000"/>
                          </a:solidFill>
                          <a:latin typeface="Arial" panose="020B0604020202020204" pitchFamily="34" charset="0"/>
                          <a:cs typeface="Arial" panose="020B0604020202020204" pitchFamily="34" charset="0"/>
                        </a:rPr>
                        <a:t>Mô</a:t>
                      </a:r>
                      <a:r>
                        <a:rPr lang="en-US" sz="4400" spc="0" dirty="0">
                          <a:solidFill>
                            <a:srgbClr val="000000"/>
                          </a:solidFill>
                          <a:latin typeface="Arial" panose="020B0604020202020204" pitchFamily="34" charset="0"/>
                          <a:cs typeface="Arial" panose="020B0604020202020204" pitchFamily="34" charset="0"/>
                        </a:rPr>
                        <a:t> </a:t>
                      </a:r>
                      <a:r>
                        <a:rPr lang="en-US" sz="4400" spc="0" dirty="0" err="1">
                          <a:solidFill>
                            <a:srgbClr val="000000"/>
                          </a:solidFill>
                          <a:latin typeface="Arial" panose="020B0604020202020204" pitchFamily="34" charset="0"/>
                          <a:cs typeface="Arial" panose="020B0604020202020204" pitchFamily="34" charset="0"/>
                        </a:rPr>
                        <a:t>hình</a:t>
                      </a:r>
                      <a:r>
                        <a:rPr lang="en-US" sz="4400" spc="0" dirty="0">
                          <a:solidFill>
                            <a:srgbClr val="000000"/>
                          </a:solidFill>
                          <a:latin typeface="Arial" panose="020B0604020202020204" pitchFamily="34" charset="0"/>
                          <a:cs typeface="Arial" panose="020B0604020202020204" pitchFamily="34" charset="0"/>
                        </a:rPr>
                        <a:t> </a:t>
                      </a:r>
                      <a:r>
                        <a:rPr lang="en-US" sz="4400" spc="0" dirty="0" err="1">
                          <a:solidFill>
                            <a:srgbClr val="000000"/>
                          </a:solidFill>
                          <a:latin typeface="Arial" panose="020B0604020202020204" pitchFamily="34" charset="0"/>
                          <a:cs typeface="Arial" panose="020B0604020202020204" pitchFamily="34" charset="0"/>
                        </a:rPr>
                        <a:t>động</a:t>
                      </a:r>
                      <a:r>
                        <a:rPr lang="en-US" sz="4400" spc="0" dirty="0">
                          <a:solidFill>
                            <a:srgbClr val="000000"/>
                          </a:solidFill>
                          <a:latin typeface="Arial" panose="020B0604020202020204" pitchFamily="34" charset="0"/>
                          <a:cs typeface="Arial" panose="020B0604020202020204" pitchFamily="34" charset="0"/>
                        </a:rPr>
                        <a:t> </a:t>
                      </a:r>
                      <a:r>
                        <a:rPr lang="en-US" sz="4400" spc="0" dirty="0" err="1">
                          <a:solidFill>
                            <a:srgbClr val="000000"/>
                          </a:solidFill>
                          <a:latin typeface="Arial" panose="020B0604020202020204" pitchFamily="34" charset="0"/>
                          <a:cs typeface="Arial" panose="020B0604020202020204" pitchFamily="34" charset="0"/>
                        </a:rPr>
                        <a:t>học</a:t>
                      </a:r>
                      <a:r>
                        <a:rPr lang="en-US" sz="4400" spc="0" dirty="0">
                          <a:solidFill>
                            <a:srgbClr val="000000"/>
                          </a:solidFill>
                          <a:latin typeface="Arial" panose="020B0604020202020204" pitchFamily="34" charset="0"/>
                          <a:cs typeface="Arial" panose="020B0604020202020204" pitchFamily="34" charset="0"/>
                        </a:rPr>
                        <a:t> </a:t>
                      </a:r>
                      <a:r>
                        <a:rPr lang="en-US" sz="4400" spc="0" dirty="0" err="1">
                          <a:solidFill>
                            <a:srgbClr val="000000"/>
                          </a:solidFill>
                          <a:latin typeface="Arial" panose="020B0604020202020204" pitchFamily="34" charset="0"/>
                          <a:cs typeface="Arial" panose="020B0604020202020204" pitchFamily="34" charset="0"/>
                        </a:rPr>
                        <a:t>phân</a:t>
                      </a:r>
                      <a:r>
                        <a:rPr lang="en-US" sz="4400" spc="0" dirty="0">
                          <a:solidFill>
                            <a:srgbClr val="000000"/>
                          </a:solidFill>
                          <a:latin typeface="Arial" panose="020B0604020202020204" pitchFamily="34" charset="0"/>
                          <a:cs typeface="Arial" panose="020B0604020202020204" pitchFamily="34" charset="0"/>
                        </a:rPr>
                        <a:t> </a:t>
                      </a:r>
                      <a:r>
                        <a:rPr lang="en-US" sz="4400" spc="0" dirty="0" err="1">
                          <a:solidFill>
                            <a:srgbClr val="000000"/>
                          </a:solidFill>
                          <a:latin typeface="Arial" panose="020B0604020202020204" pitchFamily="34" charset="0"/>
                          <a:cs typeface="Arial" panose="020B0604020202020204" pitchFamily="34" charset="0"/>
                        </a:rPr>
                        <a:t>tử</a:t>
                      </a:r>
                      <a:r>
                        <a:rPr lang="en-US" sz="4400" spc="0" dirty="0">
                          <a:solidFill>
                            <a:srgbClr val="000000"/>
                          </a:solidFill>
                          <a:latin typeface="Arial" panose="020B0604020202020204" pitchFamily="34" charset="0"/>
                          <a:cs typeface="Arial" panose="020B0604020202020204" pitchFamily="34" charset="0"/>
                        </a:rPr>
                        <a:t> </a:t>
                      </a:r>
                      <a:r>
                        <a:rPr lang="en-US" sz="4400" spc="0" dirty="0" err="1">
                          <a:solidFill>
                            <a:srgbClr val="000000"/>
                          </a:solidFill>
                          <a:latin typeface="Arial" panose="020B0604020202020204" pitchFamily="34" charset="0"/>
                          <a:cs typeface="Arial" panose="020B0604020202020204" pitchFamily="34" charset="0"/>
                        </a:rPr>
                        <a:t>về</a:t>
                      </a:r>
                      <a:r>
                        <a:rPr lang="en-US" sz="4400" spc="0" dirty="0">
                          <a:solidFill>
                            <a:srgbClr val="000000"/>
                          </a:solidFill>
                          <a:latin typeface="Arial" panose="020B0604020202020204" pitchFamily="34" charset="0"/>
                          <a:cs typeface="Arial" panose="020B0604020202020204" pitchFamily="34" charset="0"/>
                        </a:rPr>
                        <a:t> </a:t>
                      </a:r>
                      <a:r>
                        <a:rPr lang="en-US" sz="4400" spc="0" dirty="0" err="1">
                          <a:solidFill>
                            <a:srgbClr val="000000"/>
                          </a:solidFill>
                          <a:latin typeface="Arial" panose="020B0604020202020204" pitchFamily="34" charset="0"/>
                          <a:cs typeface="Arial" panose="020B0604020202020204" pitchFamily="34" charset="0"/>
                        </a:rPr>
                        <a:t>cấu</a:t>
                      </a:r>
                      <a:r>
                        <a:rPr lang="en-US" sz="4400" spc="0" dirty="0">
                          <a:solidFill>
                            <a:srgbClr val="000000"/>
                          </a:solidFill>
                          <a:latin typeface="Arial" panose="020B0604020202020204" pitchFamily="34" charset="0"/>
                          <a:cs typeface="Arial" panose="020B0604020202020204" pitchFamily="34" charset="0"/>
                        </a:rPr>
                        <a:t> </a:t>
                      </a:r>
                      <a:r>
                        <a:rPr lang="en-US" sz="4400" spc="0" dirty="0" err="1">
                          <a:solidFill>
                            <a:srgbClr val="000000"/>
                          </a:solidFill>
                          <a:latin typeface="Arial" panose="020B0604020202020204" pitchFamily="34" charset="0"/>
                          <a:cs typeface="Arial" panose="020B0604020202020204" pitchFamily="34" charset="0"/>
                        </a:rPr>
                        <a:t>tạo</a:t>
                      </a:r>
                      <a:r>
                        <a:rPr lang="en-US" sz="4400" spc="0" dirty="0">
                          <a:solidFill>
                            <a:srgbClr val="000000"/>
                          </a:solidFill>
                          <a:latin typeface="Arial" panose="020B0604020202020204" pitchFamily="34" charset="0"/>
                          <a:cs typeface="Arial" panose="020B0604020202020204" pitchFamily="34" charset="0"/>
                        </a:rPr>
                        <a:t> </a:t>
                      </a:r>
                      <a:r>
                        <a:rPr lang="en-US" sz="4400" spc="0" dirty="0" err="1">
                          <a:solidFill>
                            <a:srgbClr val="000000"/>
                          </a:solidFill>
                          <a:latin typeface="Arial" panose="020B0604020202020204" pitchFamily="34" charset="0"/>
                          <a:cs typeface="Arial" panose="020B0604020202020204" pitchFamily="34" charset="0"/>
                        </a:rPr>
                        <a:t>chất</a:t>
                      </a:r>
                      <a:endParaRPr lang="en-US" sz="4400" spc="0" dirty="0">
                        <a:solidFill>
                          <a:srgbClr val="000000"/>
                        </a:solidFill>
                        <a:latin typeface="Arial" panose="020B0604020202020204" pitchFamily="34" charset="0"/>
                        <a:cs typeface="Arial" panose="020B0604020202020204" pitchFamily="34" charset="0"/>
                      </a:endParaRPr>
                    </a:p>
                  </a:txBody>
                  <a:tcPr marL="142875" marR="142875" marT="142875" marB="142875"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10" name="Table 3">
            <a:extLst>
              <a:ext uri="{FF2B5EF4-FFF2-40B4-BE49-F238E27FC236}">
                <a16:creationId xmlns:a16="http://schemas.microsoft.com/office/drawing/2014/main" id="{CAC0F1FB-079D-E12B-EBEC-3D8AE0C5FD00}"/>
              </a:ext>
            </a:extLst>
          </p:cNvPr>
          <p:cNvGraphicFramePr>
            <a:graphicFrameLocks noGrp="1"/>
          </p:cNvGraphicFramePr>
          <p:nvPr>
            <p:extLst>
              <p:ext uri="{D42A27DB-BD31-4B8C-83A1-F6EECF244321}">
                <p14:modId xmlns:p14="http://schemas.microsoft.com/office/powerpoint/2010/main" val="1446776780"/>
              </p:ext>
            </p:extLst>
          </p:nvPr>
        </p:nvGraphicFramePr>
        <p:xfrm>
          <a:off x="2517400" y="4345800"/>
          <a:ext cx="13253200" cy="1504950"/>
        </p:xfrm>
        <a:graphic>
          <a:graphicData uri="http://schemas.openxmlformats.org/drawingml/2006/table">
            <a:tbl>
              <a:tblPr/>
              <a:tblGrid>
                <a:gridCol w="1701159">
                  <a:extLst>
                    <a:ext uri="{9D8B030D-6E8A-4147-A177-3AD203B41FA5}">
                      <a16:colId xmlns:a16="http://schemas.microsoft.com/office/drawing/2014/main" val="147965396"/>
                    </a:ext>
                  </a:extLst>
                </a:gridCol>
                <a:gridCol w="11552041">
                  <a:extLst>
                    <a:ext uri="{9D8B030D-6E8A-4147-A177-3AD203B41FA5}">
                      <a16:colId xmlns:a16="http://schemas.microsoft.com/office/drawing/2014/main" val="20000"/>
                    </a:ext>
                  </a:extLst>
                </a:gridCol>
              </a:tblGrid>
              <a:tr h="1470708">
                <a:tc>
                  <a:txBody>
                    <a:bodyPr/>
                    <a:lstStyle/>
                    <a:p>
                      <a:pPr algn="ctr">
                        <a:lnSpc>
                          <a:spcPct val="100000"/>
                        </a:lnSpc>
                        <a:defRPr/>
                      </a:pPr>
                      <a:r>
                        <a:rPr lang="en-US" sz="8000" b="1" dirty="0">
                          <a:latin typeface="Arial" panose="020B0604020202020204" pitchFamily="34" charset="0"/>
                          <a:cs typeface="Arial" panose="020B0604020202020204" pitchFamily="34" charset="0"/>
                        </a:rPr>
                        <a:t>II.</a:t>
                      </a:r>
                    </a:p>
                  </a:txBody>
                  <a:tcPr marL="142875" marR="142875" marT="142875" marB="142875"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59C294"/>
                    </a:solidFill>
                  </a:tcPr>
                </a:tc>
                <a:tc>
                  <a:txBody>
                    <a:bodyPr/>
                    <a:lstStyle/>
                    <a:p>
                      <a:pPr algn="just">
                        <a:lnSpc>
                          <a:spcPct val="100000"/>
                        </a:lnSpc>
                      </a:pP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Cấu</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trúc</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của</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chất</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rắn</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chất</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lỏng</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và</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chất</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khí</a:t>
                      </a:r>
                      <a:endParaRPr lang="en-US" sz="4400" dirty="0">
                        <a:latin typeface="Arial" panose="020B0604020202020204" pitchFamily="34" charset="0"/>
                        <a:cs typeface="Arial" panose="020B0604020202020204" pitchFamily="34" charset="0"/>
                      </a:endParaRPr>
                    </a:p>
                  </a:txBody>
                  <a:tcPr marL="142875" marR="142875" marT="142875" marB="142875"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11" name="Table 3">
            <a:extLst>
              <a:ext uri="{FF2B5EF4-FFF2-40B4-BE49-F238E27FC236}">
                <a16:creationId xmlns:a16="http://schemas.microsoft.com/office/drawing/2014/main" id="{433E2A97-D3CD-562A-A8D7-2ECD4EF91BEB}"/>
              </a:ext>
            </a:extLst>
          </p:cNvPr>
          <p:cNvGraphicFramePr>
            <a:graphicFrameLocks noGrp="1"/>
          </p:cNvGraphicFramePr>
          <p:nvPr>
            <p:extLst>
              <p:ext uri="{D42A27DB-BD31-4B8C-83A1-F6EECF244321}">
                <p14:modId xmlns:p14="http://schemas.microsoft.com/office/powerpoint/2010/main" val="2173641135"/>
              </p:ext>
            </p:extLst>
          </p:nvPr>
        </p:nvGraphicFramePr>
        <p:xfrm>
          <a:off x="3962400" y="6290011"/>
          <a:ext cx="13182600" cy="1504950"/>
        </p:xfrm>
        <a:graphic>
          <a:graphicData uri="http://schemas.openxmlformats.org/drawingml/2006/table">
            <a:tbl>
              <a:tblPr/>
              <a:tblGrid>
                <a:gridCol w="1701159">
                  <a:extLst>
                    <a:ext uri="{9D8B030D-6E8A-4147-A177-3AD203B41FA5}">
                      <a16:colId xmlns:a16="http://schemas.microsoft.com/office/drawing/2014/main" val="147965396"/>
                    </a:ext>
                  </a:extLst>
                </a:gridCol>
                <a:gridCol w="11481441">
                  <a:extLst>
                    <a:ext uri="{9D8B030D-6E8A-4147-A177-3AD203B41FA5}">
                      <a16:colId xmlns:a16="http://schemas.microsoft.com/office/drawing/2014/main" val="20000"/>
                    </a:ext>
                  </a:extLst>
                </a:gridCol>
              </a:tblGrid>
              <a:tr h="1470708">
                <a:tc>
                  <a:txBody>
                    <a:bodyPr/>
                    <a:lstStyle/>
                    <a:p>
                      <a:pPr algn="ctr">
                        <a:lnSpc>
                          <a:spcPct val="100000"/>
                        </a:lnSpc>
                        <a:defRPr/>
                      </a:pPr>
                      <a:r>
                        <a:rPr lang="en-US" sz="8000" b="1" dirty="0">
                          <a:latin typeface="Arial" panose="020B0604020202020204" pitchFamily="34" charset="0"/>
                          <a:cs typeface="Arial" panose="020B0604020202020204" pitchFamily="34" charset="0"/>
                        </a:rPr>
                        <a:t>III.</a:t>
                      </a:r>
                    </a:p>
                  </a:txBody>
                  <a:tcPr marL="142875" marR="142875" marT="142875" marB="142875"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9C9C5"/>
                    </a:solidFill>
                  </a:tcPr>
                </a:tc>
                <a:tc>
                  <a:txBody>
                    <a:bodyPr/>
                    <a:lstStyle/>
                    <a:p>
                      <a:pPr algn="l">
                        <a:lnSpc>
                          <a:spcPct val="100000"/>
                        </a:lnSpc>
                      </a:pP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Sự</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chuyển</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thể</a:t>
                      </a:r>
                      <a:endParaRPr lang="en-US" sz="4400" dirty="0">
                        <a:latin typeface="Arial" panose="020B0604020202020204" pitchFamily="34" charset="0"/>
                        <a:cs typeface="Arial" panose="020B0604020202020204" pitchFamily="34" charset="0"/>
                      </a:endParaRPr>
                    </a:p>
                  </a:txBody>
                  <a:tcPr marL="142875" marR="142875" marT="142875" marB="142875"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13" name="Hình ảnh 12">
            <a:extLst>
              <a:ext uri="{FF2B5EF4-FFF2-40B4-BE49-F238E27FC236}">
                <a16:creationId xmlns:a16="http://schemas.microsoft.com/office/drawing/2014/main" id="{064FC69A-5678-35AC-5CDB-952123292198}"/>
              </a:ext>
            </a:extLst>
          </p:cNvPr>
          <p:cNvPicPr>
            <a:picLocks noChangeAspect="1"/>
          </p:cNvPicPr>
          <p:nvPr/>
        </p:nvPicPr>
        <p:blipFill>
          <a:blip r:embed="rId2"/>
          <a:stretch>
            <a:fillRect/>
          </a:stretch>
        </p:blipFill>
        <p:spPr>
          <a:xfrm>
            <a:off x="9448800" y="7188754"/>
            <a:ext cx="6754934" cy="3098246"/>
          </a:xfrm>
          <a:prstGeom prst="rect">
            <a:avLst/>
          </a:prstGeom>
        </p:spPr>
      </p:pic>
      <p:pic>
        <p:nvPicPr>
          <p:cNvPr id="14" name="Google Shape;192;p2">
            <a:extLst>
              <a:ext uri="{FF2B5EF4-FFF2-40B4-BE49-F238E27FC236}">
                <a16:creationId xmlns:a16="http://schemas.microsoft.com/office/drawing/2014/main" id="{F9C7E72F-EECF-0F78-93EA-BEEE795FED29}"/>
              </a:ext>
            </a:extLst>
          </p:cNvPr>
          <p:cNvPicPr preferRelativeResize="0"/>
          <p:nvPr/>
        </p:nvPicPr>
        <p:blipFill rotWithShape="1">
          <a:blip r:embed="rId3">
            <a:alphaModFix/>
          </a:blip>
          <a:srcRect/>
          <a:stretch/>
        </p:blipFill>
        <p:spPr>
          <a:xfrm>
            <a:off x="0" y="10011622"/>
            <a:ext cx="2133599" cy="358877"/>
          </a:xfrm>
          <a:prstGeom prst="rect">
            <a:avLst/>
          </a:prstGeom>
          <a:noFill/>
          <a:ln>
            <a:noFill/>
          </a:ln>
        </p:spPr>
      </p:pic>
    </p:spTree>
    <p:extLst>
      <p:ext uri="{BB962C8B-B14F-4D97-AF65-F5344CB8AC3E}">
        <p14:creationId xmlns:p14="http://schemas.microsoft.com/office/powerpoint/2010/main" val="3650095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AF6FD"/>
        </a:solidFill>
        <a:effectLst/>
      </p:bgPr>
    </p:bg>
    <p:spTree>
      <p:nvGrpSpPr>
        <p:cNvPr id="1" name=""/>
        <p:cNvGrpSpPr/>
        <p:nvPr/>
      </p:nvGrpSpPr>
      <p:grpSpPr>
        <a:xfrm>
          <a:off x="0" y="0"/>
          <a:ext cx="0" cy="0"/>
          <a:chOff x="0" y="0"/>
          <a:chExt cx="0" cy="0"/>
        </a:xfrm>
      </p:grpSpPr>
      <p:grpSp>
        <p:nvGrpSpPr>
          <p:cNvPr id="27" name="Group 12">
            <a:extLst>
              <a:ext uri="{FF2B5EF4-FFF2-40B4-BE49-F238E27FC236}">
                <a16:creationId xmlns:a16="http://schemas.microsoft.com/office/drawing/2014/main" id="{8AFBD45D-0D4F-262E-842F-5303007AC697}"/>
              </a:ext>
            </a:extLst>
          </p:cNvPr>
          <p:cNvGrpSpPr/>
          <p:nvPr/>
        </p:nvGrpSpPr>
        <p:grpSpPr>
          <a:xfrm>
            <a:off x="417718" y="1333500"/>
            <a:ext cx="6400800" cy="8041893"/>
            <a:chOff x="494512" y="595786"/>
            <a:chExt cx="7420394" cy="9322901"/>
          </a:xfrm>
        </p:grpSpPr>
        <p:sp>
          <p:nvSpPr>
            <p:cNvPr id="28" name="Freeform 10">
              <a:extLst>
                <a:ext uri="{FF2B5EF4-FFF2-40B4-BE49-F238E27FC236}">
                  <a16:creationId xmlns:a16="http://schemas.microsoft.com/office/drawing/2014/main" id="{016A79E8-C9A6-897D-E2A3-165828D484F4}"/>
                </a:ext>
              </a:extLst>
            </p:cNvPr>
            <p:cNvSpPr/>
            <p:nvPr/>
          </p:nvSpPr>
          <p:spPr>
            <a:xfrm rot="-4495315">
              <a:off x="3742654" y="3626037"/>
              <a:ext cx="3768754" cy="4575750"/>
            </a:xfrm>
            <a:custGeom>
              <a:avLst/>
              <a:gdLst/>
              <a:ahLst/>
              <a:cxnLst/>
              <a:rect l="l" t="t" r="r" b="b"/>
              <a:pathLst>
                <a:path w="3768754" h="4575750">
                  <a:moveTo>
                    <a:pt x="0" y="0"/>
                  </a:moveTo>
                  <a:lnTo>
                    <a:pt x="3768754" y="0"/>
                  </a:lnTo>
                  <a:lnTo>
                    <a:pt x="3768754" y="4575750"/>
                  </a:lnTo>
                  <a:lnTo>
                    <a:pt x="0" y="4575750"/>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endParaRPr lang="en-US"/>
            </a:p>
          </p:txBody>
        </p:sp>
        <p:sp>
          <p:nvSpPr>
            <p:cNvPr id="29" name="Freeform 11">
              <a:extLst>
                <a:ext uri="{FF2B5EF4-FFF2-40B4-BE49-F238E27FC236}">
                  <a16:creationId xmlns:a16="http://schemas.microsoft.com/office/drawing/2014/main" id="{4B280629-FD97-48F5-C4FA-7141A05FEADE}"/>
                </a:ext>
              </a:extLst>
            </p:cNvPr>
            <p:cNvSpPr/>
            <p:nvPr/>
          </p:nvSpPr>
          <p:spPr>
            <a:xfrm>
              <a:off x="494512" y="1899724"/>
              <a:ext cx="3890377" cy="3593293"/>
            </a:xfrm>
            <a:custGeom>
              <a:avLst/>
              <a:gdLst/>
              <a:ahLst/>
              <a:cxnLst/>
              <a:rect l="l" t="t" r="r" b="b"/>
              <a:pathLst>
                <a:path w="3890377" h="3593293">
                  <a:moveTo>
                    <a:pt x="0" y="0"/>
                  </a:moveTo>
                  <a:lnTo>
                    <a:pt x="3890377" y="0"/>
                  </a:lnTo>
                  <a:lnTo>
                    <a:pt x="3890377" y="3593294"/>
                  </a:lnTo>
                  <a:lnTo>
                    <a:pt x="0" y="3593294"/>
                  </a:lnTo>
                  <a:lnTo>
                    <a:pt x="0" y="0"/>
                  </a:lnTo>
                  <a:close/>
                </a:path>
              </a:pathLst>
            </a:custGeom>
            <a:blipFill>
              <a:blip>
                <a:extLst>
                  <a:ext uri="{96DAC541-7B7A-43D3-8B79-37D633B846F1}">
                    <asvg:svgBlip xmlns="" xmlns:asvg="http://schemas.microsoft.com/office/drawing/2016/SVG/main" r:embed="rId3"/>
                  </a:ext>
                </a:extLst>
              </a:blip>
              <a:stretch>
                <a:fillRect/>
              </a:stretch>
            </a:blipFill>
          </p:spPr>
          <p:txBody>
            <a:bodyPr/>
            <a:lstStyle/>
            <a:p>
              <a:endParaRPr lang="en-US"/>
            </a:p>
          </p:txBody>
        </p:sp>
        <p:sp>
          <p:nvSpPr>
            <p:cNvPr id="30" name="Freeform 12">
              <a:extLst>
                <a:ext uri="{FF2B5EF4-FFF2-40B4-BE49-F238E27FC236}">
                  <a16:creationId xmlns:a16="http://schemas.microsoft.com/office/drawing/2014/main" id="{D8697BEB-E052-FC1A-5902-17BD68964866}"/>
                </a:ext>
              </a:extLst>
            </p:cNvPr>
            <p:cNvSpPr/>
            <p:nvPr/>
          </p:nvSpPr>
          <p:spPr>
            <a:xfrm rot="1284617">
              <a:off x="1736754" y="595786"/>
              <a:ext cx="4746204" cy="9322901"/>
            </a:xfrm>
            <a:custGeom>
              <a:avLst/>
              <a:gdLst/>
              <a:ahLst/>
              <a:cxnLst/>
              <a:rect l="l" t="t" r="r" b="b"/>
              <a:pathLst>
                <a:path w="4746204" h="9322901">
                  <a:moveTo>
                    <a:pt x="0" y="0"/>
                  </a:moveTo>
                  <a:lnTo>
                    <a:pt x="4746204" y="0"/>
                  </a:lnTo>
                  <a:lnTo>
                    <a:pt x="4746204" y="9322901"/>
                  </a:lnTo>
                  <a:lnTo>
                    <a:pt x="0" y="9322901"/>
                  </a:lnTo>
                  <a:lnTo>
                    <a:pt x="0" y="0"/>
                  </a:lnTo>
                  <a:close/>
                </a:path>
              </a:pathLst>
            </a:custGeom>
            <a:blipFill>
              <a:blip>
                <a:extLst>
                  <a:ext uri="{96DAC541-7B7A-43D3-8B79-37D633B846F1}">
                    <asvg:svgBlip xmlns="" xmlns:asvg="http://schemas.microsoft.com/office/drawing/2016/SVG/main" r:embed="rId4"/>
                  </a:ext>
                </a:extLst>
              </a:blip>
              <a:stretch>
                <a:fillRect/>
              </a:stretch>
            </a:blipFill>
          </p:spPr>
          <p:txBody>
            <a:bodyPr/>
            <a:lstStyle/>
            <a:p>
              <a:endParaRPr lang="en-US"/>
            </a:p>
          </p:txBody>
        </p:sp>
      </p:grpSp>
      <p:grpSp>
        <p:nvGrpSpPr>
          <p:cNvPr id="31" name="Group 16">
            <a:extLst>
              <a:ext uri="{FF2B5EF4-FFF2-40B4-BE49-F238E27FC236}">
                <a16:creationId xmlns:a16="http://schemas.microsoft.com/office/drawing/2014/main" id="{410815A2-1847-98F2-0B74-DE024509C03F}"/>
              </a:ext>
            </a:extLst>
          </p:cNvPr>
          <p:cNvGrpSpPr/>
          <p:nvPr/>
        </p:nvGrpSpPr>
        <p:grpSpPr>
          <a:xfrm>
            <a:off x="7101766" y="2179656"/>
            <a:ext cx="10576634" cy="5976510"/>
            <a:chOff x="7117186" y="2179656"/>
            <a:chExt cx="10264531" cy="5976510"/>
          </a:xfrm>
          <a:effectLst>
            <a:outerShdw blurRad="50800" dist="38100" dir="2700000" algn="tl" rotWithShape="0">
              <a:prstClr val="black">
                <a:alpha val="40000"/>
              </a:prstClr>
            </a:outerShdw>
          </a:effectLst>
        </p:grpSpPr>
        <p:sp>
          <p:nvSpPr>
            <p:cNvPr id="32" name="Freeform 7">
              <a:extLst>
                <a:ext uri="{FF2B5EF4-FFF2-40B4-BE49-F238E27FC236}">
                  <a16:creationId xmlns:a16="http://schemas.microsoft.com/office/drawing/2014/main" id="{46C42C69-230F-DFC9-D3C0-464F4CBDAE30}"/>
                </a:ext>
              </a:extLst>
            </p:cNvPr>
            <p:cNvSpPr/>
            <p:nvPr/>
          </p:nvSpPr>
          <p:spPr>
            <a:xfrm>
              <a:off x="7117186" y="2179656"/>
              <a:ext cx="10264531" cy="5976510"/>
            </a:xfrm>
            <a:custGeom>
              <a:avLst/>
              <a:gdLst/>
              <a:ahLst/>
              <a:cxnLst/>
              <a:rect l="l" t="t" r="r" b="b"/>
              <a:pathLst>
                <a:path w="2541564" h="303617">
                  <a:moveTo>
                    <a:pt x="19972" y="0"/>
                  </a:moveTo>
                  <a:lnTo>
                    <a:pt x="2521592" y="0"/>
                  </a:lnTo>
                  <a:cubicBezTo>
                    <a:pt x="2526889" y="0"/>
                    <a:pt x="2531969" y="2104"/>
                    <a:pt x="2535714" y="5850"/>
                  </a:cubicBezTo>
                  <a:cubicBezTo>
                    <a:pt x="2539460" y="9595"/>
                    <a:pt x="2541564" y="14675"/>
                    <a:pt x="2541564" y="19972"/>
                  </a:cubicBezTo>
                  <a:lnTo>
                    <a:pt x="2541564" y="283645"/>
                  </a:lnTo>
                  <a:cubicBezTo>
                    <a:pt x="2541564" y="288942"/>
                    <a:pt x="2539460" y="294022"/>
                    <a:pt x="2535714" y="297767"/>
                  </a:cubicBezTo>
                  <a:cubicBezTo>
                    <a:pt x="2531969" y="301513"/>
                    <a:pt x="2526889" y="303617"/>
                    <a:pt x="2521592" y="303617"/>
                  </a:cubicBezTo>
                  <a:lnTo>
                    <a:pt x="19972" y="303617"/>
                  </a:lnTo>
                  <a:cubicBezTo>
                    <a:pt x="14675" y="303617"/>
                    <a:pt x="9595" y="301513"/>
                    <a:pt x="5850" y="297767"/>
                  </a:cubicBezTo>
                  <a:cubicBezTo>
                    <a:pt x="2104" y="294022"/>
                    <a:pt x="0" y="288942"/>
                    <a:pt x="0" y="283645"/>
                  </a:cubicBezTo>
                  <a:lnTo>
                    <a:pt x="0" y="19972"/>
                  </a:lnTo>
                  <a:cubicBezTo>
                    <a:pt x="0" y="14675"/>
                    <a:pt x="2104" y="9595"/>
                    <a:pt x="5850" y="5850"/>
                  </a:cubicBezTo>
                  <a:cubicBezTo>
                    <a:pt x="9595" y="2104"/>
                    <a:pt x="14675" y="0"/>
                    <a:pt x="19972" y="0"/>
                  </a:cubicBezTo>
                  <a:close/>
                </a:path>
              </a:pathLst>
            </a:custGeom>
            <a:solidFill>
              <a:srgbClr val="1282C0"/>
            </a:solidFill>
            <a:ln cap="sq">
              <a:noFill/>
              <a:prstDash val="solid"/>
              <a:miter/>
            </a:ln>
          </p:spPr>
          <p:txBody>
            <a:bodyPr/>
            <a:lstStyle/>
            <a:p>
              <a:endParaRPr lang="en-US"/>
            </a:p>
          </p:txBody>
        </p:sp>
        <p:sp>
          <p:nvSpPr>
            <p:cNvPr id="33" name="TextBox 14">
              <a:extLst>
                <a:ext uri="{FF2B5EF4-FFF2-40B4-BE49-F238E27FC236}">
                  <a16:creationId xmlns:a16="http://schemas.microsoft.com/office/drawing/2014/main" id="{91833B31-5DBE-6907-349A-EC2658D0BD94}"/>
                </a:ext>
              </a:extLst>
            </p:cNvPr>
            <p:cNvSpPr txBox="1"/>
            <p:nvPr/>
          </p:nvSpPr>
          <p:spPr>
            <a:xfrm>
              <a:off x="7489626" y="2697363"/>
              <a:ext cx="9519651" cy="4873001"/>
            </a:xfrm>
            <a:prstGeom prst="rect">
              <a:avLst/>
            </a:prstGeom>
            <a:noFill/>
          </p:spPr>
          <p:txBody>
            <a:bodyPr wrap="square">
              <a:spAutoFit/>
            </a:bodyPr>
            <a:lstStyle/>
            <a:p>
              <a:pPr marL="1143000" marR="0" lvl="0" indent="-1143000" algn="ctr" defTabSz="914400" rtl="0" eaLnBrk="1" fontAlgn="auto" latinLnBrk="0" hangingPunct="1">
                <a:lnSpc>
                  <a:spcPct val="150000"/>
                </a:lnSpc>
                <a:spcBef>
                  <a:spcPts val="0"/>
                </a:spcBef>
                <a:spcAft>
                  <a:spcPts val="0"/>
                </a:spcAft>
                <a:buClrTx/>
                <a:buSzTx/>
                <a:buFontTx/>
                <a:buAutoNum type="romanUcPeriod"/>
                <a:tabLst/>
                <a:defRPr/>
              </a:pPr>
              <a:r>
                <a:rPr kumimoji="0" lang="en-US" sz="7200" b="1"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MÔ HÌNH </a:t>
              </a:r>
            </a:p>
            <a:p>
              <a:pPr marR="0" lvl="0" algn="ctr" defTabSz="914400" rtl="0" eaLnBrk="1" fontAlgn="auto" latinLnBrk="0" hangingPunct="1">
                <a:lnSpc>
                  <a:spcPct val="150000"/>
                </a:lnSpc>
                <a:spcBef>
                  <a:spcPts val="0"/>
                </a:spcBef>
                <a:spcAft>
                  <a:spcPts val="0"/>
                </a:spcAft>
                <a:buClrTx/>
                <a:buSzTx/>
                <a:tabLst/>
                <a:defRPr/>
              </a:pPr>
              <a:r>
                <a:rPr kumimoji="0" lang="en-US" sz="7200" b="1"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ĐỘNG HỌC PHÂN TỬ VỀ CẤU TẠO CHẤT</a:t>
              </a: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60296402-BD8D-D337-9401-357793DF4DAB}"/>
              </a:ext>
            </a:extLst>
          </p:cNvPr>
          <p:cNvGrpSpPr/>
          <p:nvPr/>
        </p:nvGrpSpPr>
        <p:grpSpPr>
          <a:xfrm>
            <a:off x="720437" y="522596"/>
            <a:ext cx="16729363" cy="1919177"/>
            <a:chOff x="720437" y="522596"/>
            <a:chExt cx="16729363" cy="1919177"/>
          </a:xfrm>
        </p:grpSpPr>
        <p:sp>
          <p:nvSpPr>
            <p:cNvPr id="3" name="TextBox 2">
              <a:extLst>
                <a:ext uri="{FF2B5EF4-FFF2-40B4-BE49-F238E27FC236}">
                  <a16:creationId xmlns:a16="http://schemas.microsoft.com/office/drawing/2014/main" id="{C1B5379F-326E-36C7-682B-6058727B6619}"/>
                </a:ext>
              </a:extLst>
            </p:cNvPr>
            <p:cNvSpPr txBox="1"/>
            <p:nvPr/>
          </p:nvSpPr>
          <p:spPr>
            <a:xfrm>
              <a:off x="2362200" y="522596"/>
              <a:ext cx="15087600" cy="182492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1"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N</a:t>
              </a:r>
              <a:r>
                <a:rPr kumimoji="0" lang="vi-VN" sz="4000" b="0" i="1"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ghiên cứu SGK</a:t>
              </a:r>
              <a:r>
                <a:rPr kumimoji="0" lang="en-US" sz="4000" b="0" i="1"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srgbClr val="1F497D">
                      <a:lumMod val="75000"/>
                    </a:srgbClr>
                  </a:solidFill>
                  <a:effectLst/>
                  <a:uLnTx/>
                  <a:uFillTx/>
                  <a:latin typeface="Arial" panose="020B0604020202020204" pitchFamily="34" charset="0"/>
                  <a:ea typeface="+mn-ea"/>
                  <a:cs typeface="Arial" panose="020B0604020202020204" pitchFamily="34" charset="0"/>
                </a:rPr>
                <a:t>quan</a:t>
              </a:r>
              <a:r>
                <a:rPr kumimoji="0" lang="en-US" sz="4000" b="0" i="1"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srgbClr val="1F497D">
                      <a:lumMod val="75000"/>
                    </a:srgbClr>
                  </a:solidFill>
                  <a:effectLst/>
                  <a:uLnTx/>
                  <a:uFillTx/>
                  <a:latin typeface="Arial" panose="020B0604020202020204" pitchFamily="34" charset="0"/>
                  <a:ea typeface="+mn-ea"/>
                  <a:cs typeface="Arial" panose="020B0604020202020204" pitchFamily="34" charset="0"/>
                </a:rPr>
                <a:t>sát</a:t>
              </a:r>
              <a:r>
                <a:rPr kumimoji="0" lang="en-US" sz="4000" b="0" i="1"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srgbClr val="1F497D">
                      <a:lumMod val="75000"/>
                    </a:srgbClr>
                  </a:solidFill>
                  <a:effectLst/>
                  <a:uLnTx/>
                  <a:uFillTx/>
                  <a:latin typeface="Arial" panose="020B0604020202020204" pitchFamily="34" charset="0"/>
                  <a:ea typeface="+mn-ea"/>
                  <a:cs typeface="Arial" panose="020B0604020202020204" pitchFamily="34" charset="0"/>
                </a:rPr>
                <a:t>các</a:t>
              </a:r>
              <a:r>
                <a:rPr kumimoji="0" lang="en-US" sz="4000" b="0" i="1"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srgbClr val="1F497D">
                      <a:lumMod val="75000"/>
                    </a:srgbClr>
                  </a:solidFill>
                  <a:effectLst/>
                  <a:uLnTx/>
                  <a:uFillTx/>
                  <a:latin typeface="Arial" panose="020B0604020202020204" pitchFamily="34" charset="0"/>
                  <a:ea typeface="+mn-ea"/>
                  <a:cs typeface="Arial" panose="020B0604020202020204" pitchFamily="34" charset="0"/>
                </a:rPr>
                <a:t>hình</a:t>
              </a:r>
              <a:r>
                <a:rPr kumimoji="0" lang="en-US" sz="4000" b="0" i="1"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srgbClr val="1F497D">
                      <a:lumMod val="75000"/>
                    </a:srgbClr>
                  </a:solidFill>
                  <a:effectLst/>
                  <a:uLnTx/>
                  <a:uFillTx/>
                  <a:latin typeface="Arial" panose="020B0604020202020204" pitchFamily="34" charset="0"/>
                  <a:ea typeface="+mn-ea"/>
                  <a:cs typeface="Arial" panose="020B0604020202020204" pitchFamily="34" charset="0"/>
                </a:rPr>
                <a:t>ảnh</a:t>
              </a:r>
              <a:r>
                <a:rPr kumimoji="0" lang="en-US" sz="4000" b="0" i="1"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srgbClr val="1F497D">
                      <a:lumMod val="75000"/>
                    </a:srgbClr>
                  </a:solidFill>
                  <a:effectLst/>
                  <a:uLnTx/>
                  <a:uFillTx/>
                  <a:latin typeface="Arial" panose="020B0604020202020204" pitchFamily="34" charset="0"/>
                  <a:ea typeface="+mn-ea"/>
                  <a:cs typeface="Arial" panose="020B0604020202020204" pitchFamily="34" charset="0"/>
                </a:rPr>
                <a:t>và</a:t>
              </a:r>
              <a:r>
                <a:rPr kumimoji="0" lang="en-US" sz="4000" b="0" i="1"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 video </a:t>
              </a:r>
              <a:r>
                <a:rPr kumimoji="0" lang="en-US" sz="4000" b="0" i="1" u="none" strike="noStrike" kern="1200" cap="none" spc="0" normalizeH="0" baseline="0" noProof="0" dirty="0" err="1">
                  <a:ln>
                    <a:noFill/>
                  </a:ln>
                  <a:solidFill>
                    <a:srgbClr val="1F497D">
                      <a:lumMod val="75000"/>
                    </a:srgbClr>
                  </a:solidFill>
                  <a:effectLst/>
                  <a:uLnTx/>
                  <a:uFillTx/>
                  <a:latin typeface="Arial" panose="020B0604020202020204" pitchFamily="34" charset="0"/>
                  <a:ea typeface="+mn-ea"/>
                  <a:cs typeface="Arial" panose="020B0604020202020204" pitchFamily="34" charset="0"/>
                </a:rPr>
                <a:t>sau</a:t>
              </a:r>
              <a:r>
                <a:rPr kumimoji="0" lang="en-US" sz="4000" b="0" i="1"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srgbClr val="1F497D">
                      <a:lumMod val="75000"/>
                    </a:srgbClr>
                  </a:solidFill>
                  <a:effectLst/>
                  <a:uLnTx/>
                  <a:uFillTx/>
                  <a:latin typeface="Arial" panose="020B0604020202020204" pitchFamily="34" charset="0"/>
                  <a:ea typeface="+mn-ea"/>
                  <a:cs typeface="Arial" panose="020B0604020202020204" pitchFamily="34" charset="0"/>
                </a:rPr>
                <a:t>để</a:t>
              </a:r>
              <a:r>
                <a:rPr kumimoji="0" lang="vi-VN" sz="4000" b="0" i="1"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 tìm hiểu mô hình động học phân tử về cấu tạo chất.</a:t>
              </a:r>
              <a:endParaRPr kumimoji="0" lang="en-US" sz="4000" b="0" i="1"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endParaRPr>
            </a:p>
          </p:txBody>
        </p:sp>
        <p:pic>
          <p:nvPicPr>
            <p:cNvPr id="4" name="Picture 3">
              <a:extLst>
                <a:ext uri="{FF2B5EF4-FFF2-40B4-BE49-F238E27FC236}">
                  <a16:creationId xmlns:a16="http://schemas.microsoft.com/office/drawing/2014/main" id="{84C5F2C8-92B4-9807-F02E-7F35096A94D7}"/>
                </a:ext>
              </a:extLst>
            </p:cNvPr>
            <p:cNvPicPr>
              <a:picLocks noChangeAspect="1"/>
            </p:cNvPicPr>
            <p:nvPr/>
          </p:nvPicPr>
          <p:blipFill>
            <a:blip r:embed="rId2"/>
            <a:stretch>
              <a:fillRect/>
            </a:stretch>
          </p:blipFill>
          <p:spPr>
            <a:xfrm>
              <a:off x="720437" y="522596"/>
              <a:ext cx="1371600" cy="1919177"/>
            </a:xfrm>
            <a:prstGeom prst="rect">
              <a:avLst/>
            </a:prstGeom>
          </p:spPr>
        </p:pic>
      </p:grpSp>
      <p:grpSp>
        <p:nvGrpSpPr>
          <p:cNvPr id="22" name="Group 21">
            <a:extLst>
              <a:ext uri="{FF2B5EF4-FFF2-40B4-BE49-F238E27FC236}">
                <a16:creationId xmlns:a16="http://schemas.microsoft.com/office/drawing/2014/main" id="{9804F317-5963-D168-8309-4477E2EFAA5D}"/>
              </a:ext>
            </a:extLst>
          </p:cNvPr>
          <p:cNvGrpSpPr/>
          <p:nvPr/>
        </p:nvGrpSpPr>
        <p:grpSpPr>
          <a:xfrm>
            <a:off x="11284475" y="3075869"/>
            <a:ext cx="6144543" cy="6416214"/>
            <a:chOff x="11357184" y="2756451"/>
            <a:chExt cx="6144543" cy="6416214"/>
          </a:xfrm>
        </p:grpSpPr>
        <p:grpSp>
          <p:nvGrpSpPr>
            <p:cNvPr id="16" name="Group 15">
              <a:extLst>
                <a:ext uri="{FF2B5EF4-FFF2-40B4-BE49-F238E27FC236}">
                  <a16:creationId xmlns:a16="http://schemas.microsoft.com/office/drawing/2014/main" id="{0563D4C1-EB08-CD6B-E190-073AC21A1F0D}"/>
                </a:ext>
              </a:extLst>
            </p:cNvPr>
            <p:cNvGrpSpPr/>
            <p:nvPr/>
          </p:nvGrpSpPr>
          <p:grpSpPr>
            <a:xfrm>
              <a:off x="11686256" y="2756451"/>
              <a:ext cx="5486401" cy="4635764"/>
              <a:chOff x="11686256" y="2756451"/>
              <a:chExt cx="5486401" cy="4635764"/>
            </a:xfrm>
          </p:grpSpPr>
          <p:sp>
            <p:nvSpPr>
              <p:cNvPr id="15" name="Rectangle 14">
                <a:extLst>
                  <a:ext uri="{FF2B5EF4-FFF2-40B4-BE49-F238E27FC236}">
                    <a16:creationId xmlns:a16="http://schemas.microsoft.com/office/drawing/2014/main" id="{0F096451-62AE-6BBF-01BB-57321C6111FB}"/>
                  </a:ext>
                </a:extLst>
              </p:cNvPr>
              <p:cNvSpPr/>
              <p:nvPr/>
            </p:nvSpPr>
            <p:spPr>
              <a:xfrm>
                <a:off x="11686257" y="2756451"/>
                <a:ext cx="5486400" cy="463576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2" name="Picture 11">
                <a:extLst>
                  <a:ext uri="{FF2B5EF4-FFF2-40B4-BE49-F238E27FC236}">
                    <a16:creationId xmlns:a16="http://schemas.microsoft.com/office/drawing/2014/main" id="{BB861BC8-58F8-2DEA-5129-0DBD0811C75C}"/>
                  </a:ext>
                </a:extLst>
              </p:cNvPr>
              <p:cNvPicPr>
                <a:picLocks noChangeAspect="1"/>
              </p:cNvPicPr>
              <p:nvPr/>
            </p:nvPicPr>
            <p:blipFill rotWithShape="1">
              <a:blip r:embed="rId3">
                <a:extLst>
                  <a:ext uri="{28A0092B-C50C-407E-A947-70E740481C1C}">
                    <a14:useLocalDpi xmlns:a14="http://schemas.microsoft.com/office/drawing/2010/main" val="0"/>
                  </a:ext>
                </a:extLst>
              </a:blip>
              <a:srcRect b="26732"/>
              <a:stretch/>
            </p:blipFill>
            <p:spPr>
              <a:xfrm>
                <a:off x="11686256" y="3388760"/>
                <a:ext cx="5486401" cy="3488697"/>
              </a:xfrm>
              <a:prstGeom prst="rect">
                <a:avLst/>
              </a:prstGeom>
            </p:spPr>
          </p:pic>
        </p:grpSp>
        <p:sp>
          <p:nvSpPr>
            <p:cNvPr id="14" name="TextBox 13">
              <a:extLst>
                <a:ext uri="{FF2B5EF4-FFF2-40B4-BE49-F238E27FC236}">
                  <a16:creationId xmlns:a16="http://schemas.microsoft.com/office/drawing/2014/main" id="{61DB9E3E-961A-9BE1-6E17-1A0FE6A5B014}"/>
                </a:ext>
              </a:extLst>
            </p:cNvPr>
            <p:cNvSpPr txBox="1"/>
            <p:nvPr/>
          </p:nvSpPr>
          <p:spPr>
            <a:xfrm>
              <a:off x="11357184" y="7694247"/>
              <a:ext cx="6144543" cy="1478418"/>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32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r>
                <a:rPr kumimoji="0" lang="en-US" sz="3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1.2. </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Quỹ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đạo</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hạt</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phấn</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hoa</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trong</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nước</a:t>
              </a:r>
              <a:endPar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grpSp>
        <p:nvGrpSpPr>
          <p:cNvPr id="28" name="Group 27">
            <a:extLst>
              <a:ext uri="{FF2B5EF4-FFF2-40B4-BE49-F238E27FC236}">
                <a16:creationId xmlns:a16="http://schemas.microsoft.com/office/drawing/2014/main" id="{75FF7234-F3FA-406B-24F9-5B0D19CE5176}"/>
              </a:ext>
            </a:extLst>
          </p:cNvPr>
          <p:cNvGrpSpPr/>
          <p:nvPr/>
        </p:nvGrpSpPr>
        <p:grpSpPr>
          <a:xfrm>
            <a:off x="845129" y="3193421"/>
            <a:ext cx="10620382" cy="6298662"/>
            <a:chOff x="845129" y="3193421"/>
            <a:chExt cx="10620382" cy="6298662"/>
          </a:xfrm>
        </p:grpSpPr>
        <p:grpSp>
          <p:nvGrpSpPr>
            <p:cNvPr id="21" name="Group 20">
              <a:extLst>
                <a:ext uri="{FF2B5EF4-FFF2-40B4-BE49-F238E27FC236}">
                  <a16:creationId xmlns:a16="http://schemas.microsoft.com/office/drawing/2014/main" id="{DE50D18A-6DFD-4773-6481-C212B30169A5}"/>
                </a:ext>
              </a:extLst>
            </p:cNvPr>
            <p:cNvGrpSpPr/>
            <p:nvPr/>
          </p:nvGrpSpPr>
          <p:grpSpPr>
            <a:xfrm>
              <a:off x="845129" y="3193421"/>
              <a:ext cx="6774872" cy="6298662"/>
              <a:chOff x="917838" y="2874003"/>
              <a:chExt cx="6774872" cy="6298662"/>
            </a:xfrm>
          </p:grpSpPr>
          <p:pic>
            <p:nvPicPr>
              <p:cNvPr id="9" name="Picture 8">
                <a:extLst>
                  <a:ext uri="{FF2B5EF4-FFF2-40B4-BE49-F238E27FC236}">
                    <a16:creationId xmlns:a16="http://schemas.microsoft.com/office/drawing/2014/main" id="{B5440FA5-E288-3EBD-018B-6B0BAE3A0067}"/>
                  </a:ext>
                </a:extLst>
              </p:cNvPr>
              <p:cNvPicPr>
                <a:picLocks noChangeAspect="1"/>
              </p:cNvPicPr>
              <p:nvPr/>
            </p:nvPicPr>
            <p:blipFill rotWithShape="1">
              <a:blip r:embed="rId4">
                <a:extLst>
                  <a:ext uri="{28A0092B-C50C-407E-A947-70E740481C1C}">
                    <a14:useLocalDpi xmlns:a14="http://schemas.microsoft.com/office/drawing/2010/main" val="0"/>
                  </a:ext>
                </a:extLst>
              </a:blip>
              <a:srcRect l="3303" t="1110" r="3094" b="47038"/>
              <a:stretch/>
            </p:blipFill>
            <p:spPr>
              <a:xfrm>
                <a:off x="1562074" y="2874003"/>
                <a:ext cx="5486400" cy="4518212"/>
              </a:xfrm>
              <a:prstGeom prst="rect">
                <a:avLst/>
              </a:prstGeom>
            </p:spPr>
          </p:pic>
          <p:sp>
            <p:nvSpPr>
              <p:cNvPr id="10" name="TextBox 9">
                <a:extLst>
                  <a:ext uri="{FF2B5EF4-FFF2-40B4-BE49-F238E27FC236}">
                    <a16:creationId xmlns:a16="http://schemas.microsoft.com/office/drawing/2014/main" id="{A402EF7A-BBFB-5107-AAD1-75D283BC3509}"/>
                  </a:ext>
                </a:extLst>
              </p:cNvPr>
              <p:cNvSpPr txBox="1"/>
              <p:nvPr/>
            </p:nvSpPr>
            <p:spPr>
              <a:xfrm>
                <a:off x="917838" y="7694247"/>
                <a:ext cx="6774872" cy="1478418"/>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32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r>
                  <a:rPr kumimoji="0" lang="en-US" sz="3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1.1.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nước</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hạt</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phấn</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hoa</a:t>
                </a:r>
                <a:endPar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sp>
          <p:nvSpPr>
            <p:cNvPr id="18" name="TextBox 17">
              <a:extLst>
                <a:ext uri="{FF2B5EF4-FFF2-40B4-BE49-F238E27FC236}">
                  <a16:creationId xmlns:a16="http://schemas.microsoft.com/office/drawing/2014/main" id="{F3881A9C-7696-CF48-E413-F15685A3E08B}"/>
                </a:ext>
              </a:extLst>
            </p:cNvPr>
            <p:cNvSpPr txBox="1"/>
            <p:nvPr/>
          </p:nvSpPr>
          <p:spPr>
            <a:xfrm>
              <a:off x="7277075" y="3309217"/>
              <a:ext cx="4147746" cy="1402756"/>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ướng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nước</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sp>
          <p:nvSpPr>
            <p:cNvPr id="20" name="TextBox 19">
              <a:extLst>
                <a:ext uri="{FF2B5EF4-FFF2-40B4-BE49-F238E27FC236}">
                  <a16:creationId xmlns:a16="http://schemas.microsoft.com/office/drawing/2014/main" id="{6F17E7D3-0BEE-94C9-583E-48AC87A48810}"/>
                </a:ext>
              </a:extLst>
            </p:cNvPr>
            <p:cNvSpPr txBox="1"/>
            <p:nvPr/>
          </p:nvSpPr>
          <p:spPr>
            <a:xfrm>
              <a:off x="7317765" y="5794119"/>
              <a:ext cx="4147746" cy="1402756"/>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Hướng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hạt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phấn</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hoa</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cxnSp>
          <p:nvCxnSpPr>
            <p:cNvPr id="24" name="Straight Connector 23">
              <a:extLst>
                <a:ext uri="{FF2B5EF4-FFF2-40B4-BE49-F238E27FC236}">
                  <a16:creationId xmlns:a16="http://schemas.microsoft.com/office/drawing/2014/main" id="{1165E69B-1536-B16B-9232-13B58E2D162C}"/>
                </a:ext>
              </a:extLst>
            </p:cNvPr>
            <p:cNvCxnSpPr>
              <a:cxnSpLocks/>
            </p:cNvCxnSpPr>
            <p:nvPr/>
          </p:nvCxnSpPr>
          <p:spPr>
            <a:xfrm flipH="1">
              <a:off x="5424055" y="3987395"/>
              <a:ext cx="1866875" cy="142305"/>
            </a:xfrm>
            <a:prstGeom prst="line">
              <a:avLst/>
            </a:prstGeom>
            <a:ln w="28575">
              <a:solidFill>
                <a:srgbClr val="D4152B"/>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FBC4E9-4E9B-FA63-9671-8B231963B83A}"/>
                </a:ext>
              </a:extLst>
            </p:cNvPr>
            <p:cNvCxnSpPr>
              <a:cxnSpLocks/>
            </p:cNvCxnSpPr>
            <p:nvPr/>
          </p:nvCxnSpPr>
          <p:spPr>
            <a:xfrm flipH="1">
              <a:off x="5485527" y="6363485"/>
              <a:ext cx="1866875" cy="142305"/>
            </a:xfrm>
            <a:prstGeom prst="line">
              <a:avLst/>
            </a:prstGeom>
            <a:ln w="28575">
              <a:solidFill>
                <a:srgbClr val="D4152B"/>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31036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Join_file_102821166">
            <a:hlinkClick r:id="" action="ppaction://media"/>
            <a:extLst>
              <a:ext uri="{FF2B5EF4-FFF2-40B4-BE49-F238E27FC236}">
                <a16:creationId xmlns:a16="http://schemas.microsoft.com/office/drawing/2014/main" id="{E06E5CBE-65F1-18F3-E1B7-5582A571874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31173"/>
            <a:ext cx="18288000" cy="10319248"/>
          </a:xfrm>
          <a:prstGeom prst="rect">
            <a:avLst/>
          </a:prstGeom>
        </p:spPr>
      </p:pic>
      <p:sp>
        <p:nvSpPr>
          <p:cNvPr id="3" name="TextBox 2">
            <a:extLst>
              <a:ext uri="{FF2B5EF4-FFF2-40B4-BE49-F238E27FC236}">
                <a16:creationId xmlns:a16="http://schemas.microsoft.com/office/drawing/2014/main" id="{003E50BB-462E-A9ED-2CE8-ED2E672AEA31}"/>
              </a:ext>
            </a:extLst>
          </p:cNvPr>
          <p:cNvSpPr txBox="1"/>
          <p:nvPr/>
        </p:nvSpPr>
        <p:spPr>
          <a:xfrm>
            <a:off x="6096000" y="4354352"/>
            <a:ext cx="60960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Thí</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nghiệm</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Brown</a:t>
            </a:r>
          </a:p>
        </p:txBody>
      </p:sp>
    </p:spTree>
    <p:extLst>
      <p:ext uri="{BB962C8B-B14F-4D97-AF65-F5344CB8AC3E}">
        <p14:creationId xmlns:p14="http://schemas.microsoft.com/office/powerpoint/2010/main" val="201596163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6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D07B150E-ABCA-4AB3-B128-51B6E9866B3D}"/>
              </a:ext>
            </a:extLst>
          </p:cNvPr>
          <p:cNvGrpSpPr/>
          <p:nvPr/>
        </p:nvGrpSpPr>
        <p:grpSpPr>
          <a:xfrm>
            <a:off x="1219200" y="419100"/>
            <a:ext cx="7924800" cy="1295400"/>
            <a:chOff x="1371600" y="647700"/>
            <a:chExt cx="7924800" cy="1295400"/>
          </a:xfrm>
        </p:grpSpPr>
        <p:pic>
          <p:nvPicPr>
            <p:cNvPr id="3" name="Picture 2">
              <a:extLst>
                <a:ext uri="{FF2B5EF4-FFF2-40B4-BE49-F238E27FC236}">
                  <a16:creationId xmlns:a16="http://schemas.microsoft.com/office/drawing/2014/main" id="{A8BF26A8-DC3C-2965-43D7-974411141A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0" y="647700"/>
              <a:ext cx="1512364" cy="1295400"/>
            </a:xfrm>
            <a:prstGeom prst="rect">
              <a:avLst/>
            </a:prstGeom>
          </p:spPr>
        </p:pic>
        <p:sp>
          <p:nvSpPr>
            <p:cNvPr id="4" name="TextBox 3">
              <a:extLst>
                <a:ext uri="{FF2B5EF4-FFF2-40B4-BE49-F238E27FC236}">
                  <a16:creationId xmlns:a16="http://schemas.microsoft.com/office/drawing/2014/main" id="{14557E41-E757-D2EA-22E9-0215E6C7087C}"/>
                </a:ext>
              </a:extLst>
            </p:cNvPr>
            <p:cNvSpPr txBox="1"/>
            <p:nvPr/>
          </p:nvSpPr>
          <p:spPr>
            <a:xfrm>
              <a:off x="3048000" y="1173659"/>
              <a:ext cx="624840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THẢO LUẬN CẶP ĐÔI</a:t>
              </a:r>
            </a:p>
          </p:txBody>
        </p:sp>
      </p:grpSp>
      <p:sp>
        <p:nvSpPr>
          <p:cNvPr id="6" name="Rectangle: Rounded Corners 5">
            <a:extLst>
              <a:ext uri="{FF2B5EF4-FFF2-40B4-BE49-F238E27FC236}">
                <a16:creationId xmlns:a16="http://schemas.microsoft.com/office/drawing/2014/main" id="{99208BE8-431F-26A5-AFB0-7FE18ECB2485}"/>
              </a:ext>
            </a:extLst>
          </p:cNvPr>
          <p:cNvSpPr/>
          <p:nvPr/>
        </p:nvSpPr>
        <p:spPr>
          <a:xfrm>
            <a:off x="-271565" y="2405610"/>
            <a:ext cx="6831536" cy="990600"/>
          </a:xfrm>
          <a:prstGeom prst="roundRect">
            <a:avLst/>
          </a:prstGeom>
          <a:solidFill>
            <a:srgbClr val="59C294"/>
          </a:solidFill>
          <a:ln>
            <a:solidFill>
              <a:srgbClr val="59C29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Hoạt</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động</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(SGK - tr.6)</a:t>
            </a:r>
          </a:p>
        </p:txBody>
      </p:sp>
      <p:sp>
        <p:nvSpPr>
          <p:cNvPr id="8" name="TextBox 7">
            <a:extLst>
              <a:ext uri="{FF2B5EF4-FFF2-40B4-BE49-F238E27FC236}">
                <a16:creationId xmlns:a16="http://schemas.microsoft.com/office/drawing/2014/main" id="{3B4ED402-95D6-0AE4-0851-509C28ACFDDA}"/>
              </a:ext>
            </a:extLst>
          </p:cNvPr>
          <p:cNvSpPr txBox="1"/>
          <p:nvPr/>
        </p:nvSpPr>
        <p:spPr>
          <a:xfrm>
            <a:off x="1219200" y="3844866"/>
            <a:ext cx="9123218" cy="5518242"/>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1" i="0" u="none" strike="noStrike" kern="1200" cap="none" spc="0" normalizeH="0" baseline="0" noProof="0" dirty="0" err="1">
                <a:ln>
                  <a:noFill/>
                </a:ln>
                <a:solidFill>
                  <a:srgbClr val="D4152B"/>
                </a:solidFill>
                <a:effectLst/>
                <a:uLnTx/>
                <a:uFillTx/>
                <a:latin typeface="Arial" panose="020B0604020202020204" pitchFamily="34" charset="0"/>
                <a:ea typeface="+mn-ea"/>
                <a:cs typeface="Arial" panose="020B0604020202020204" pitchFamily="34" charset="0"/>
              </a:rPr>
              <a:t>Câu</a:t>
            </a:r>
            <a:r>
              <a:rPr kumimoji="0" lang="en-US" sz="4000" b="1" i="0" u="none" strike="noStrike" kern="1200" cap="none" spc="0" normalizeH="0" baseline="0" noProof="0" dirty="0">
                <a:ln>
                  <a:noFill/>
                </a:ln>
                <a:solidFill>
                  <a:srgbClr val="D4152B"/>
                </a:solidFill>
                <a:effectLst/>
                <a:uLnTx/>
                <a:uFillTx/>
                <a:latin typeface="Arial" panose="020B0604020202020204" pitchFamily="34" charset="0"/>
                <a:ea typeface="+mn-ea"/>
                <a:cs typeface="Arial" panose="020B0604020202020204" pitchFamily="34" charset="0"/>
              </a:rPr>
              <a:t> </a:t>
            </a:r>
            <a:r>
              <a:rPr kumimoji="0" lang="vi-VN" sz="4000" b="1" i="0" u="none" strike="noStrike" kern="1200" cap="none" spc="0" normalizeH="0" baseline="0" noProof="0" dirty="0">
                <a:ln>
                  <a:noFill/>
                </a:ln>
                <a:solidFill>
                  <a:srgbClr val="D4152B"/>
                </a:solidFill>
                <a:effectLst/>
                <a:uLnTx/>
                <a:uFillTx/>
                <a:latin typeface="Arial" panose="020B0604020202020204" pitchFamily="34" charset="0"/>
                <a:ea typeface="+mn-ea"/>
                <a:cs typeface="Arial" panose="020B0604020202020204" pitchFamily="34" charset="0"/>
              </a:rPr>
              <a:t>1</a:t>
            </a:r>
            <a:r>
              <a:rPr kumimoji="0" lang="en-US" sz="4000" b="1" i="0" u="none" strike="noStrike" kern="1200" cap="none" spc="0" normalizeH="0" baseline="0" noProof="0" dirty="0">
                <a:ln>
                  <a:noFill/>
                </a:ln>
                <a:solidFill>
                  <a:srgbClr val="D4152B"/>
                </a:solidFill>
                <a:effectLst/>
                <a:uLnTx/>
                <a:uFillTx/>
                <a:latin typeface="Arial" panose="020B0604020202020204" pitchFamily="34" charset="0"/>
                <a:ea typeface="+mn-ea"/>
                <a:cs typeface="Arial" panose="020B0604020202020204" pitchFamily="34" charset="0"/>
              </a:rPr>
              <a:t>:</a:t>
            </a:r>
            <a:r>
              <a:rPr kumimoji="0" lang="vi-VN" sz="4000" b="1" i="0" u="none" strike="noStrike" kern="1200" cap="none" spc="0" normalizeH="0" baseline="0" noProof="0" dirty="0">
                <a:ln>
                  <a:noFill/>
                </a:ln>
                <a:solidFill>
                  <a:srgbClr val="D4152B"/>
                </a:solidFill>
                <a:effectLst/>
                <a:uLnTx/>
                <a:uFillTx/>
                <a:latin typeface="Arial" panose="020B0604020202020204" pitchFamily="34" charset="0"/>
                <a:ea typeface="+mn-ea"/>
                <a:cs typeface="Arial" panose="020B0604020202020204" pitchFamily="34" charset="0"/>
              </a:rPr>
              <a:t> </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Trong lịch sử phát triển của khoa học, có hai quan điểm khác nhau về cấu tạo chất là quan điểm chất có cấu tạo liên tục và chất có cấu tạo gián đoạn. Mô hình động học phân tử được xây dựng trên quan điểm nào?</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nvGrpSpPr>
          <p:cNvPr id="48" name="Group 47">
            <a:extLst>
              <a:ext uri="{FF2B5EF4-FFF2-40B4-BE49-F238E27FC236}">
                <a16:creationId xmlns:a16="http://schemas.microsoft.com/office/drawing/2014/main" id="{6CAFC493-2573-909E-39E5-B3C190161FE7}"/>
              </a:ext>
            </a:extLst>
          </p:cNvPr>
          <p:cNvGrpSpPr/>
          <p:nvPr/>
        </p:nvGrpSpPr>
        <p:grpSpPr>
          <a:xfrm>
            <a:off x="11652835" y="4034462"/>
            <a:ext cx="5450601" cy="5518242"/>
            <a:chOff x="11597417" y="3896435"/>
            <a:chExt cx="5450601" cy="5518242"/>
          </a:xfrm>
        </p:grpSpPr>
        <p:sp>
          <p:nvSpPr>
            <p:cNvPr id="11" name="Flowchart: Magnetic Disk 10">
              <a:extLst>
                <a:ext uri="{FF2B5EF4-FFF2-40B4-BE49-F238E27FC236}">
                  <a16:creationId xmlns:a16="http://schemas.microsoft.com/office/drawing/2014/main" id="{A582756F-230F-CB64-9272-7B0A6F595B44}"/>
                </a:ext>
              </a:extLst>
            </p:cNvPr>
            <p:cNvSpPr/>
            <p:nvPr/>
          </p:nvSpPr>
          <p:spPr>
            <a:xfrm>
              <a:off x="11597417" y="3896435"/>
              <a:ext cx="5318983" cy="5518242"/>
            </a:xfrm>
            <a:prstGeom prst="flowChartMagneticDisk">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47" name="Group 46">
              <a:extLst>
                <a:ext uri="{FF2B5EF4-FFF2-40B4-BE49-F238E27FC236}">
                  <a16:creationId xmlns:a16="http://schemas.microsoft.com/office/drawing/2014/main" id="{005F970E-E0C1-098C-142E-6D4AD02E16CF}"/>
                </a:ext>
              </a:extLst>
            </p:cNvPr>
            <p:cNvGrpSpPr/>
            <p:nvPr/>
          </p:nvGrpSpPr>
          <p:grpSpPr>
            <a:xfrm>
              <a:off x="11896452" y="4207800"/>
              <a:ext cx="5151566" cy="4895512"/>
              <a:chOff x="11896452" y="4207800"/>
              <a:chExt cx="5151566" cy="4895512"/>
            </a:xfrm>
          </p:grpSpPr>
          <p:pic>
            <p:nvPicPr>
              <p:cNvPr id="10" name="Picture 9">
                <a:extLst>
                  <a:ext uri="{FF2B5EF4-FFF2-40B4-BE49-F238E27FC236}">
                    <a16:creationId xmlns:a16="http://schemas.microsoft.com/office/drawing/2014/main" id="{5DEF8409-DDF9-460F-7AAB-85E73CAFBBB0}"/>
                  </a:ext>
                </a:extLst>
              </p:cNvPr>
              <p:cNvPicPr>
                <a:picLocks noChangeAspect="1"/>
              </p:cNvPicPr>
              <p:nvPr/>
            </p:nvPicPr>
            <p:blipFill>
              <a:blip r:embed="rId3"/>
              <a:stretch>
                <a:fillRect/>
              </a:stretch>
            </p:blipFill>
            <p:spPr>
              <a:xfrm>
                <a:off x="11896452" y="4207800"/>
                <a:ext cx="5151566" cy="4895512"/>
              </a:xfrm>
              <a:prstGeom prst="rect">
                <a:avLst/>
              </a:prstGeom>
            </p:spPr>
          </p:pic>
          <p:cxnSp>
            <p:nvCxnSpPr>
              <p:cNvPr id="14" name="Straight Arrow Connector 13">
                <a:extLst>
                  <a:ext uri="{FF2B5EF4-FFF2-40B4-BE49-F238E27FC236}">
                    <a16:creationId xmlns:a16="http://schemas.microsoft.com/office/drawing/2014/main" id="{4D74D694-21EE-57F9-E483-6E83C82DEBDD}"/>
                  </a:ext>
                </a:extLst>
              </p:cNvPr>
              <p:cNvCxnSpPr/>
              <p:nvPr/>
            </p:nvCxnSpPr>
            <p:spPr>
              <a:xfrm>
                <a:off x="14472235" y="4762500"/>
                <a:ext cx="539165"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1AC118F1-E709-C667-F87D-8CA7EAA65EB0}"/>
                  </a:ext>
                </a:extLst>
              </p:cNvPr>
              <p:cNvCxnSpPr/>
              <p:nvPr/>
            </p:nvCxnSpPr>
            <p:spPr>
              <a:xfrm flipV="1">
                <a:off x="13639800" y="5219700"/>
                <a:ext cx="381000" cy="15240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FC5C1AA0-1E05-FC6B-18BB-3304BB7FBCFA}"/>
                  </a:ext>
                </a:extLst>
              </p:cNvPr>
              <p:cNvCxnSpPr>
                <a:cxnSpLocks/>
              </p:cNvCxnSpPr>
              <p:nvPr/>
            </p:nvCxnSpPr>
            <p:spPr>
              <a:xfrm flipV="1">
                <a:off x="12877800" y="4762500"/>
                <a:ext cx="0" cy="45720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0326D909-37E1-53BA-1206-85D3059E0A40}"/>
                  </a:ext>
                </a:extLst>
              </p:cNvPr>
              <p:cNvCxnSpPr>
                <a:cxnSpLocks/>
              </p:cNvCxnSpPr>
              <p:nvPr/>
            </p:nvCxnSpPr>
            <p:spPr>
              <a:xfrm>
                <a:off x="12954000" y="6275667"/>
                <a:ext cx="304800" cy="30961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D8EBB268-B0D8-B1FF-24AE-2908BE124900}"/>
                  </a:ext>
                </a:extLst>
              </p:cNvPr>
              <p:cNvCxnSpPr>
                <a:cxnSpLocks/>
              </p:cNvCxnSpPr>
              <p:nvPr/>
            </p:nvCxnSpPr>
            <p:spPr>
              <a:xfrm flipV="1">
                <a:off x="12725400" y="6960253"/>
                <a:ext cx="457200" cy="261947"/>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E6C85DFB-3359-56E0-B6E3-FA03F2E70793}"/>
                  </a:ext>
                </a:extLst>
              </p:cNvPr>
              <p:cNvCxnSpPr>
                <a:cxnSpLocks/>
              </p:cNvCxnSpPr>
              <p:nvPr/>
            </p:nvCxnSpPr>
            <p:spPr>
              <a:xfrm flipH="1" flipV="1">
                <a:off x="13144500" y="7692873"/>
                <a:ext cx="228600" cy="414347"/>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42A21844-E07E-DBA3-324C-8062172A9334}"/>
                  </a:ext>
                </a:extLst>
              </p:cNvPr>
              <p:cNvCxnSpPr>
                <a:cxnSpLocks/>
              </p:cNvCxnSpPr>
              <p:nvPr/>
            </p:nvCxnSpPr>
            <p:spPr>
              <a:xfrm flipH="1" flipV="1">
                <a:off x="14951929" y="7510865"/>
                <a:ext cx="332509" cy="364016"/>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CEA6AE73-5CFE-8E3F-0145-275512BD0E4E}"/>
                  </a:ext>
                </a:extLst>
              </p:cNvPr>
              <p:cNvCxnSpPr>
                <a:cxnSpLocks/>
              </p:cNvCxnSpPr>
              <p:nvPr/>
            </p:nvCxnSpPr>
            <p:spPr>
              <a:xfrm>
                <a:off x="13993090" y="6430472"/>
                <a:ext cx="512618"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7580561A-268B-7638-4570-F5D7AF349D2A}"/>
                  </a:ext>
                </a:extLst>
              </p:cNvPr>
              <p:cNvCxnSpPr>
                <a:cxnSpLocks/>
              </p:cNvCxnSpPr>
              <p:nvPr/>
            </p:nvCxnSpPr>
            <p:spPr>
              <a:xfrm>
                <a:off x="14249399" y="8149065"/>
                <a:ext cx="53110" cy="411136"/>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18403071-FE64-7DEF-FC80-C410F5F7B857}"/>
                  </a:ext>
                </a:extLst>
              </p:cNvPr>
              <p:cNvCxnSpPr>
                <a:cxnSpLocks/>
              </p:cNvCxnSpPr>
              <p:nvPr/>
            </p:nvCxnSpPr>
            <p:spPr>
              <a:xfrm flipH="1">
                <a:off x="14024570" y="7074763"/>
                <a:ext cx="629800"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A7C71E76-6EB4-3F50-B7A9-3BFF1A69853C}"/>
                  </a:ext>
                </a:extLst>
              </p:cNvPr>
              <p:cNvCxnSpPr>
                <a:cxnSpLocks/>
              </p:cNvCxnSpPr>
              <p:nvPr/>
            </p:nvCxnSpPr>
            <p:spPr>
              <a:xfrm flipH="1">
                <a:off x="15697200" y="6465960"/>
                <a:ext cx="234945" cy="56786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0C0E2456-81A4-DAF7-558C-A4B11F17B740}"/>
                  </a:ext>
                </a:extLst>
              </p:cNvPr>
              <p:cNvCxnSpPr>
                <a:cxnSpLocks/>
              </p:cNvCxnSpPr>
              <p:nvPr/>
            </p:nvCxnSpPr>
            <p:spPr>
              <a:xfrm flipH="1" flipV="1">
                <a:off x="15343909" y="4762500"/>
                <a:ext cx="228308" cy="370609"/>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144A7093-0156-A372-B9A4-9702702BEC7B}"/>
                  </a:ext>
                </a:extLst>
              </p:cNvPr>
              <p:cNvCxnSpPr>
                <a:cxnSpLocks/>
              </p:cNvCxnSpPr>
              <p:nvPr/>
            </p:nvCxnSpPr>
            <p:spPr>
              <a:xfrm flipH="1">
                <a:off x="14617409" y="5871677"/>
                <a:ext cx="306811" cy="28393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grpSp>
        <p:nvGrpSpPr>
          <p:cNvPr id="7" name="Group 6">
            <a:extLst>
              <a:ext uri="{FF2B5EF4-FFF2-40B4-BE49-F238E27FC236}">
                <a16:creationId xmlns:a16="http://schemas.microsoft.com/office/drawing/2014/main" id="{17ACFD47-CD4D-D274-5529-14554F6CCF8F}"/>
              </a:ext>
            </a:extLst>
          </p:cNvPr>
          <p:cNvGrpSpPr/>
          <p:nvPr/>
        </p:nvGrpSpPr>
        <p:grpSpPr>
          <a:xfrm>
            <a:off x="10807477" y="531173"/>
            <a:ext cx="6122018" cy="4001409"/>
            <a:chOff x="10807477" y="531173"/>
            <a:chExt cx="6122018" cy="4001409"/>
          </a:xfrm>
        </p:grpSpPr>
        <p:grpSp>
          <p:nvGrpSpPr>
            <p:cNvPr id="55" name="Group 54">
              <a:extLst>
                <a:ext uri="{FF2B5EF4-FFF2-40B4-BE49-F238E27FC236}">
                  <a16:creationId xmlns:a16="http://schemas.microsoft.com/office/drawing/2014/main" id="{6363F9F8-783F-28C8-5CCB-29E4A6DCD752}"/>
                </a:ext>
              </a:extLst>
            </p:cNvPr>
            <p:cNvGrpSpPr/>
            <p:nvPr/>
          </p:nvGrpSpPr>
          <p:grpSpPr>
            <a:xfrm>
              <a:off x="10807477" y="856375"/>
              <a:ext cx="5681964" cy="3676207"/>
              <a:chOff x="10807477" y="856375"/>
              <a:chExt cx="5681964" cy="3676207"/>
            </a:xfrm>
          </p:grpSpPr>
          <p:pic>
            <p:nvPicPr>
              <p:cNvPr id="54" name="Picture 53">
                <a:extLst>
                  <a:ext uri="{FF2B5EF4-FFF2-40B4-BE49-F238E27FC236}">
                    <a16:creationId xmlns:a16="http://schemas.microsoft.com/office/drawing/2014/main" id="{B10EBFEA-785F-BE1B-E9DD-EEC9F9FCC181}"/>
                  </a:ext>
                </a:extLst>
              </p:cNvPr>
              <p:cNvPicPr>
                <a:picLocks noChangeAspect="1"/>
              </p:cNvPicPr>
              <p:nvPr/>
            </p:nvPicPr>
            <p:blipFill>
              <a:blip r:embed="rId4"/>
              <a:stretch>
                <a:fillRect/>
              </a:stretch>
            </p:blipFill>
            <p:spPr>
              <a:xfrm>
                <a:off x="10807477" y="856375"/>
                <a:ext cx="5681964" cy="3676207"/>
              </a:xfrm>
              <a:prstGeom prst="rect">
                <a:avLst/>
              </a:prstGeom>
              <a:effectLst>
                <a:outerShdw blurRad="50800" dist="38100" dir="18900000" algn="bl" rotWithShape="0">
                  <a:prstClr val="black">
                    <a:alpha val="40000"/>
                  </a:prstClr>
                </a:outerShdw>
              </a:effectLst>
            </p:spPr>
          </p:pic>
          <p:sp>
            <p:nvSpPr>
              <p:cNvPr id="53" name="TextBox 52">
                <a:extLst>
                  <a:ext uri="{FF2B5EF4-FFF2-40B4-BE49-F238E27FC236}">
                    <a16:creationId xmlns:a16="http://schemas.microsoft.com/office/drawing/2014/main" id="{90F3A3CE-25E9-050F-1B89-246290F99BB9}"/>
                  </a:ext>
                </a:extLst>
              </p:cNvPr>
              <p:cNvSpPr txBox="1"/>
              <p:nvPr/>
            </p:nvSpPr>
            <p:spPr>
              <a:xfrm>
                <a:off x="11135881" y="981108"/>
                <a:ext cx="5118673" cy="1824923"/>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Quan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điểm</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cấu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tạo</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gián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đoạn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grpSp>
        <p:pic>
          <p:nvPicPr>
            <p:cNvPr id="2" name="Picture 1">
              <a:extLst>
                <a:ext uri="{FF2B5EF4-FFF2-40B4-BE49-F238E27FC236}">
                  <a16:creationId xmlns:a16="http://schemas.microsoft.com/office/drawing/2014/main" id="{EAD2854F-CC0D-69D1-09D1-4FF24BDA54C6}"/>
                </a:ext>
              </a:extLst>
            </p:cNvPr>
            <p:cNvPicPr>
              <a:picLocks noChangeAspect="1"/>
            </p:cNvPicPr>
            <p:nvPr/>
          </p:nvPicPr>
          <p:blipFill>
            <a:blip r:embed="rId5"/>
            <a:stretch>
              <a:fillRect/>
            </a:stretch>
          </p:blipFill>
          <p:spPr>
            <a:xfrm>
              <a:off x="15987563" y="531173"/>
              <a:ext cx="941932" cy="937591"/>
            </a:xfrm>
            <a:prstGeom prst="rect">
              <a:avLst/>
            </a:prstGeom>
          </p:spPr>
        </p:pic>
      </p:grpSp>
      <p:pic>
        <p:nvPicPr>
          <p:cNvPr id="9" name="Google Shape;192;p2">
            <a:extLst>
              <a:ext uri="{FF2B5EF4-FFF2-40B4-BE49-F238E27FC236}">
                <a16:creationId xmlns:a16="http://schemas.microsoft.com/office/drawing/2014/main" id="{97CB300B-DD07-7835-1071-842C39E48D99}"/>
              </a:ext>
            </a:extLst>
          </p:cNvPr>
          <p:cNvPicPr preferRelativeResize="0"/>
          <p:nvPr/>
        </p:nvPicPr>
        <p:blipFill rotWithShape="1">
          <a:blip r:embed="rId6">
            <a:alphaModFix/>
          </a:blip>
          <a:srcRect/>
          <a:stretch/>
        </p:blipFill>
        <p:spPr>
          <a:xfrm>
            <a:off x="0" y="10011622"/>
            <a:ext cx="2133599" cy="358877"/>
          </a:xfrm>
          <a:prstGeom prst="rect">
            <a:avLst/>
          </a:prstGeom>
          <a:noFill/>
          <a:ln>
            <a:noFill/>
          </a:ln>
        </p:spPr>
      </p:pic>
    </p:spTree>
    <p:extLst>
      <p:ext uri="{BB962C8B-B14F-4D97-AF65-F5344CB8AC3E}">
        <p14:creationId xmlns:p14="http://schemas.microsoft.com/office/powerpoint/2010/main" val="3594635572"/>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anim calcmode="lin" valueType="num">
                                      <p:cBhvr>
                                        <p:cTn id="18" dur="500" fill="hold"/>
                                        <p:tgtEl>
                                          <p:spTgt spid="8"/>
                                        </p:tgtEl>
                                        <p:attrNameLst>
                                          <p:attrName>ppt_x</p:attrName>
                                        </p:attrNameLst>
                                      </p:cBhvr>
                                      <p:tavLst>
                                        <p:tav tm="0">
                                          <p:val>
                                            <p:strVal val="#ppt_x"/>
                                          </p:val>
                                        </p:tav>
                                        <p:tav tm="100000">
                                          <p:val>
                                            <p:strVal val="#ppt_x"/>
                                          </p:val>
                                        </p:tav>
                                      </p:tavLst>
                                    </p:anim>
                                    <p:anim calcmode="lin" valueType="num">
                                      <p:cBhvr>
                                        <p:cTn id="19" dur="5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anim calcmode="lin" valueType="num">
                                      <p:cBhvr>
                                        <p:cTn id="23" dur="500" fill="hold"/>
                                        <p:tgtEl>
                                          <p:spTgt spid="48"/>
                                        </p:tgtEl>
                                        <p:attrNameLst>
                                          <p:attrName>ppt_x</p:attrName>
                                        </p:attrNameLst>
                                      </p:cBhvr>
                                      <p:tavLst>
                                        <p:tav tm="0">
                                          <p:val>
                                            <p:strVal val="#ppt_x"/>
                                          </p:val>
                                        </p:tav>
                                        <p:tav tm="100000">
                                          <p:val>
                                            <p:strVal val="#ppt_x"/>
                                          </p:val>
                                        </p:tav>
                                      </p:tavLst>
                                    </p:anim>
                                    <p:anim calcmode="lin" valueType="num">
                                      <p:cBhvr>
                                        <p:cTn id="24" dur="5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down)">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35F32EFB-F828-89FB-42AE-C85861D0DA14}"/>
              </a:ext>
            </a:extLst>
          </p:cNvPr>
          <p:cNvSpPr txBox="1"/>
          <p:nvPr/>
        </p:nvSpPr>
        <p:spPr>
          <a:xfrm>
            <a:off x="947572" y="342900"/>
            <a:ext cx="16392855" cy="367158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1" i="0" u="none" strike="noStrike" kern="1200" cap="none" spc="0" normalizeH="0" baseline="0" noProof="0" dirty="0" err="1">
                <a:ln>
                  <a:noFill/>
                </a:ln>
                <a:solidFill>
                  <a:srgbClr val="D4152B"/>
                </a:solidFill>
                <a:effectLst/>
                <a:uLnTx/>
                <a:uFillTx/>
                <a:latin typeface="Arial" panose="020B0604020202020204" pitchFamily="34" charset="0"/>
                <a:ea typeface="+mn-ea"/>
                <a:cs typeface="Arial" panose="020B0604020202020204" pitchFamily="34" charset="0"/>
              </a:rPr>
              <a:t>Câu</a:t>
            </a:r>
            <a:r>
              <a:rPr kumimoji="0" lang="en-US" sz="4000" b="1" i="0" u="none" strike="noStrike" kern="1200" cap="none" spc="0" normalizeH="0" baseline="0" noProof="0" dirty="0">
                <a:ln>
                  <a:noFill/>
                </a:ln>
                <a:solidFill>
                  <a:srgbClr val="D4152B"/>
                </a:solidFill>
                <a:effectLst/>
                <a:uLnTx/>
                <a:uFillTx/>
                <a:latin typeface="Arial" panose="020B0604020202020204" pitchFamily="34" charset="0"/>
                <a:ea typeface="+mn-ea"/>
                <a:cs typeface="Arial" panose="020B0604020202020204" pitchFamily="34" charset="0"/>
              </a:rPr>
              <a:t> 2:</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Năm 1827, khi làm thí nghiệm quan sát các hạt phấn hoa rất nhỏ trong nước bằng kính hiển vi, Brown thấy chúng chuyển động hỗn loạn, không ngừng. (Hình 1.1 và Hình 1.2). Chuyển động này được gọi là chuyển động Brown.</a:t>
            </a:r>
          </a:p>
        </p:txBody>
      </p:sp>
      <p:sp>
        <p:nvSpPr>
          <p:cNvPr id="26" name="TextBox 25">
            <a:extLst>
              <a:ext uri="{FF2B5EF4-FFF2-40B4-BE49-F238E27FC236}">
                <a16:creationId xmlns:a16="http://schemas.microsoft.com/office/drawing/2014/main" id="{BA2C7AA0-B9B1-32A4-7142-C21B316A695D}"/>
              </a:ext>
            </a:extLst>
          </p:cNvPr>
          <p:cNvSpPr txBox="1"/>
          <p:nvPr/>
        </p:nvSpPr>
        <p:spPr>
          <a:xfrm>
            <a:off x="947572" y="4229100"/>
            <a:ext cx="12387428" cy="5518242"/>
          </a:xfrm>
          <a:prstGeom prst="rect">
            <a:avLst/>
          </a:prstGeom>
          <a:noFill/>
        </p:spPr>
        <p:txBody>
          <a:bodyPr wrap="square">
            <a:spAutoFit/>
          </a:bodyPr>
          <a:lstStyle/>
          <a:p>
            <a:pPr marL="742950" marR="0" lvl="0" indent="-742950" algn="just" defTabSz="914400" rtl="0" eaLnBrk="1" fontAlgn="auto" latinLnBrk="0" hangingPunct="1">
              <a:lnSpc>
                <a:spcPct val="150000"/>
              </a:lnSpc>
              <a:spcBef>
                <a:spcPts val="0"/>
              </a:spcBef>
              <a:spcAft>
                <a:spcPts val="0"/>
              </a:spcAft>
              <a:buClrTx/>
              <a:buSzTx/>
              <a:buFont typeface="+mj-lt"/>
              <a:buAutoNum type="alphaLcParenR"/>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Tại sao thí nghiệm của Brown được coi là một trong những thí nghiệm chứng tỏ các phân tử chuyển động hỗn loạn, không ngừng?</a:t>
            </a:r>
          </a:p>
          <a:p>
            <a:pPr marL="742950" marR="0" lvl="0" indent="-742950" algn="just" defTabSz="914400" rtl="0" eaLnBrk="1" fontAlgn="auto" latinLnBrk="0" hangingPunct="1">
              <a:lnSpc>
                <a:spcPct val="150000"/>
              </a:lnSpc>
              <a:spcBef>
                <a:spcPts val="0"/>
              </a:spcBef>
              <a:spcAft>
                <a:spcPts val="0"/>
              </a:spcAft>
              <a:buClrTx/>
              <a:buSzTx/>
              <a:buFont typeface="+mj-lt"/>
              <a:buAutoNum type="alphaLcParenR"/>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Làm thế nào để với thí nghiệm của Brown có thể chứng tỏ được khi nhiệt độ của nước càng cao thì các phân tử nước chuyển động càng nhanh?</a:t>
            </a:r>
          </a:p>
        </p:txBody>
      </p:sp>
      <p:pic>
        <p:nvPicPr>
          <p:cNvPr id="27" name="Picture 26">
            <a:extLst>
              <a:ext uri="{FF2B5EF4-FFF2-40B4-BE49-F238E27FC236}">
                <a16:creationId xmlns:a16="http://schemas.microsoft.com/office/drawing/2014/main" id="{C4E3700B-1060-509E-86ED-DE49806412AE}"/>
              </a:ext>
            </a:extLst>
          </p:cNvPr>
          <p:cNvPicPr>
            <a:picLocks noChangeAspect="1"/>
          </p:cNvPicPr>
          <p:nvPr/>
        </p:nvPicPr>
        <p:blipFill rotWithShape="1">
          <a:blip r:embed="rId2">
            <a:extLst>
              <a:ext uri="{28A0092B-C50C-407E-A947-70E740481C1C}">
                <a14:useLocalDpi xmlns:a14="http://schemas.microsoft.com/office/drawing/2010/main" val="0"/>
              </a:ext>
            </a:extLst>
          </a:blip>
          <a:srcRect l="11562" t="1110" r="11353" b="47038"/>
          <a:stretch/>
        </p:blipFill>
        <p:spPr>
          <a:xfrm>
            <a:off x="14173200" y="3647209"/>
            <a:ext cx="2992582" cy="2992582"/>
          </a:xfrm>
          <a:prstGeom prst="ellipse">
            <a:avLst/>
          </a:prstGeom>
        </p:spPr>
      </p:pic>
      <p:pic>
        <p:nvPicPr>
          <p:cNvPr id="28" name="Picture 27">
            <a:extLst>
              <a:ext uri="{FF2B5EF4-FFF2-40B4-BE49-F238E27FC236}">
                <a16:creationId xmlns:a16="http://schemas.microsoft.com/office/drawing/2014/main" id="{CC567599-1CA7-29E4-B3DB-702A0408C5DA}"/>
              </a:ext>
            </a:extLst>
          </p:cNvPr>
          <p:cNvPicPr>
            <a:picLocks noChangeAspect="1"/>
          </p:cNvPicPr>
          <p:nvPr/>
        </p:nvPicPr>
        <p:blipFill rotWithShape="1">
          <a:blip r:embed="rId3"/>
          <a:srcRect l="7744" r="7744"/>
          <a:stretch/>
        </p:blipFill>
        <p:spPr>
          <a:xfrm>
            <a:off x="14173200" y="6988221"/>
            <a:ext cx="2992582" cy="2992582"/>
          </a:xfrm>
          <a:prstGeom prst="ellipse">
            <a:avLst/>
          </a:prstGeom>
          <a:ln>
            <a:solidFill>
              <a:schemeClr val="accent1">
                <a:lumMod val="40000"/>
                <a:lumOff val="60000"/>
              </a:schemeClr>
            </a:solid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par>
                                <p:cTn id="12" presetID="10" presetClass="entr" presetSubtype="0" fill="hold" nodeType="with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500"/>
                                        <p:tgtEl>
                                          <p:spTgt spid="2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26">
                                            <p:txEl>
                                              <p:pRg st="0" end="0"/>
                                            </p:txEl>
                                          </p:spTgt>
                                        </p:tgtEl>
                                        <p:attrNameLst>
                                          <p:attrName>style.visibility</p:attrName>
                                        </p:attrNameLst>
                                      </p:cBhvr>
                                      <p:to>
                                        <p:strVal val="visible"/>
                                      </p:to>
                                    </p:set>
                                    <p:animEffect transition="in" filter="wipe(left)">
                                      <p:cBhvr>
                                        <p:cTn id="19" dur="500"/>
                                        <p:tgtEl>
                                          <p:spTgt spid="26">
                                            <p:txEl>
                                              <p:pRg st="0" end="0"/>
                                            </p:txEl>
                                          </p:spTgt>
                                        </p:tgtEl>
                                      </p:cBhvr>
                                    </p:animEffect>
                                  </p:childTnLst>
                                </p:cTn>
                              </p:par>
                              <p:par>
                                <p:cTn id="20" presetID="22" presetClass="entr" presetSubtype="8" fill="hold" nodeType="withEffect">
                                  <p:stCondLst>
                                    <p:cond delay="0"/>
                                  </p:stCondLst>
                                  <p:childTnLst>
                                    <p:set>
                                      <p:cBhvr>
                                        <p:cTn id="21" dur="1" fill="hold">
                                          <p:stCondLst>
                                            <p:cond delay="0"/>
                                          </p:stCondLst>
                                        </p:cTn>
                                        <p:tgtEl>
                                          <p:spTgt spid="26">
                                            <p:txEl>
                                              <p:pRg st="1" end="1"/>
                                            </p:txEl>
                                          </p:spTgt>
                                        </p:tgtEl>
                                        <p:attrNameLst>
                                          <p:attrName>style.visibility</p:attrName>
                                        </p:attrNameLst>
                                      </p:cBhvr>
                                      <p:to>
                                        <p:strVal val="visible"/>
                                      </p:to>
                                    </p:set>
                                    <p:animEffect transition="in" filter="wipe(left)">
                                      <p:cBhvr>
                                        <p:cTn id="22" dur="500"/>
                                        <p:tgtEl>
                                          <p:spTgt spid="2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935575A5-4292-501C-95B4-ECB0B75FE1C5}"/>
              </a:ext>
            </a:extLst>
          </p:cNvPr>
          <p:cNvGrpSpPr/>
          <p:nvPr/>
        </p:nvGrpSpPr>
        <p:grpSpPr>
          <a:xfrm>
            <a:off x="7668491" y="571500"/>
            <a:ext cx="2971800" cy="1676400"/>
            <a:chOff x="1039091" y="726446"/>
            <a:chExt cx="2971800" cy="1676400"/>
          </a:xfrm>
        </p:grpSpPr>
        <p:pic>
          <p:nvPicPr>
            <p:cNvPr id="2" name="Picture 1">
              <a:extLst>
                <a:ext uri="{FF2B5EF4-FFF2-40B4-BE49-F238E27FC236}">
                  <a16:creationId xmlns:a16="http://schemas.microsoft.com/office/drawing/2014/main" id="{3F166194-7F2A-2B28-3A37-EF5D882555D6}"/>
                </a:ext>
              </a:extLst>
            </p:cNvPr>
            <p:cNvPicPr>
              <a:picLocks noChangeAspect="1"/>
            </p:cNvPicPr>
            <p:nvPr/>
          </p:nvPicPr>
          <p:blipFill>
            <a:blip r:embed="rId2"/>
            <a:stretch>
              <a:fillRect/>
            </a:stretch>
          </p:blipFill>
          <p:spPr>
            <a:xfrm>
              <a:off x="1039091" y="726446"/>
              <a:ext cx="2971800" cy="1676400"/>
            </a:xfrm>
            <a:prstGeom prst="rect">
              <a:avLst/>
            </a:prstGeom>
          </p:spPr>
        </p:pic>
        <p:sp>
          <p:nvSpPr>
            <p:cNvPr id="3" name="TextBox 2">
              <a:extLst>
                <a:ext uri="{FF2B5EF4-FFF2-40B4-BE49-F238E27FC236}">
                  <a16:creationId xmlns:a16="http://schemas.microsoft.com/office/drawing/2014/main" id="{0E5C50AD-4879-2FA2-A065-88B05235056A}"/>
                </a:ext>
              </a:extLst>
            </p:cNvPr>
            <p:cNvSpPr txBox="1"/>
            <p:nvPr/>
          </p:nvSpPr>
          <p:spPr>
            <a:xfrm>
              <a:off x="1039091" y="952500"/>
              <a:ext cx="2971800"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2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Giải</a:t>
              </a:r>
              <a:r>
                <a:rPr kumimoji="0" lang="en-US" sz="4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2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thích</a:t>
              </a:r>
              <a:endParaRPr kumimoji="0" lang="en-US" sz="4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sp>
        <p:nvSpPr>
          <p:cNvPr id="6" name="TextBox 5">
            <a:extLst>
              <a:ext uri="{FF2B5EF4-FFF2-40B4-BE49-F238E27FC236}">
                <a16:creationId xmlns:a16="http://schemas.microsoft.com/office/drawing/2014/main" id="{653F585A-FCF1-187D-F343-097822792C8F}"/>
              </a:ext>
            </a:extLst>
          </p:cNvPr>
          <p:cNvSpPr txBox="1"/>
          <p:nvPr/>
        </p:nvSpPr>
        <p:spPr>
          <a:xfrm>
            <a:off x="1185609" y="2802467"/>
            <a:ext cx="10238509" cy="274825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hạt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phấn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hoa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nước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hỗn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loạn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là</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do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bị</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nước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hỗn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loạn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chạm</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vào</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sp>
        <p:nvSpPr>
          <p:cNvPr id="8" name="TextBox 7">
            <a:extLst>
              <a:ext uri="{FF2B5EF4-FFF2-40B4-BE49-F238E27FC236}">
                <a16:creationId xmlns:a16="http://schemas.microsoft.com/office/drawing/2014/main" id="{B7FDB126-D71C-5D5D-E473-E9EBE012832C}"/>
              </a:ext>
            </a:extLst>
          </p:cNvPr>
          <p:cNvSpPr txBox="1"/>
          <p:nvPr/>
        </p:nvSpPr>
        <p:spPr>
          <a:xfrm>
            <a:off x="2591846" y="6160674"/>
            <a:ext cx="8832272" cy="2762936"/>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hí nghiệm này cho thấy một cách gián tiếp chuyển động hỗn loạn không ngừng của các phân tử.</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0" name="Picture 9">
            <a:extLst>
              <a:ext uri="{FF2B5EF4-FFF2-40B4-BE49-F238E27FC236}">
                <a16:creationId xmlns:a16="http://schemas.microsoft.com/office/drawing/2014/main" id="{30B74727-B2F2-03DF-22E4-C2375C885C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40592">
            <a:off x="895490" y="6099275"/>
            <a:ext cx="1673471" cy="1416872"/>
          </a:xfrm>
          <a:prstGeom prst="rect">
            <a:avLst/>
          </a:prstGeom>
        </p:spPr>
      </p:pic>
      <p:sp>
        <p:nvSpPr>
          <p:cNvPr id="11" name="Freeform 26">
            <a:extLst>
              <a:ext uri="{FF2B5EF4-FFF2-40B4-BE49-F238E27FC236}">
                <a16:creationId xmlns:a16="http://schemas.microsoft.com/office/drawing/2014/main" id="{630AEF1C-E942-5FB9-10B5-5D31292FC969}"/>
              </a:ext>
            </a:extLst>
          </p:cNvPr>
          <p:cNvSpPr/>
          <p:nvPr/>
        </p:nvSpPr>
        <p:spPr>
          <a:xfrm rot="20234746">
            <a:off x="1468213" y="771486"/>
            <a:ext cx="1902532" cy="1276426"/>
          </a:xfrm>
          <a:custGeom>
            <a:avLst/>
            <a:gdLst/>
            <a:ahLst/>
            <a:cxnLst/>
            <a:rect l="l" t="t" r="r" b="b"/>
            <a:pathLst>
              <a:path w="1902532" h="1276426">
                <a:moveTo>
                  <a:pt x="0" y="0"/>
                </a:moveTo>
                <a:lnTo>
                  <a:pt x="1902532" y="0"/>
                </a:lnTo>
                <a:lnTo>
                  <a:pt x="1902532" y="1276426"/>
                </a:lnTo>
                <a:lnTo>
                  <a:pt x="0" y="1276426"/>
                </a:lnTo>
                <a:lnTo>
                  <a:pt x="0" y="0"/>
                </a:lnTo>
                <a:close/>
              </a:path>
            </a:pathLst>
          </a:custGeom>
          <a:blipFill>
            <a:blip>
              <a:extLst>
                <a:ext uri="{96DAC541-7B7A-43D3-8B79-37D633B846F1}">
                  <asvg:svgBlip xmlns=""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13" name="Picture 12">
            <a:extLst>
              <a:ext uri="{FF2B5EF4-FFF2-40B4-BE49-F238E27FC236}">
                <a16:creationId xmlns:a16="http://schemas.microsoft.com/office/drawing/2014/main" id="{AA778E25-674D-530A-A529-7BB874A719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83137" y="3009900"/>
            <a:ext cx="5771464" cy="5771464"/>
          </a:xfrm>
          <a:prstGeom prst="ellipse">
            <a:avLst/>
          </a:prstGeom>
        </p:spPr>
      </p:pic>
      <p:pic>
        <p:nvPicPr>
          <p:cNvPr id="5" name="Google Shape;192;p2">
            <a:extLst>
              <a:ext uri="{FF2B5EF4-FFF2-40B4-BE49-F238E27FC236}">
                <a16:creationId xmlns:a16="http://schemas.microsoft.com/office/drawing/2014/main" id="{8D2DBD85-BE2D-A4A2-47BC-7B00E43510E4}"/>
              </a:ext>
            </a:extLst>
          </p:cNvPr>
          <p:cNvPicPr preferRelativeResize="0"/>
          <p:nvPr/>
        </p:nvPicPr>
        <p:blipFill rotWithShape="1">
          <a:blip r:embed="rId6">
            <a:alphaModFix/>
          </a:blip>
          <a:srcRect/>
          <a:stretch/>
        </p:blipFill>
        <p:spPr>
          <a:xfrm>
            <a:off x="0" y="10011622"/>
            <a:ext cx="2133599" cy="358877"/>
          </a:xfrm>
          <a:prstGeom prst="rect">
            <a:avLst/>
          </a:prstGeom>
          <a:noFill/>
          <a:ln>
            <a:noFill/>
          </a:ln>
        </p:spPr>
      </p:pic>
    </p:spTree>
    <p:extLst>
      <p:ext uri="{BB962C8B-B14F-4D97-AF65-F5344CB8AC3E}">
        <p14:creationId xmlns:p14="http://schemas.microsoft.com/office/powerpoint/2010/main" val="2217277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par>
                          <p:cTn id="20" fill="hold">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par>
                                <p:cTn id="24" presetID="10" presetClass="entr" presetSubtype="0"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0E7F177-73E9-24E6-0715-BBF8394C88E6}"/>
              </a:ext>
            </a:extLst>
          </p:cNvPr>
          <p:cNvGrpSpPr/>
          <p:nvPr/>
        </p:nvGrpSpPr>
        <p:grpSpPr>
          <a:xfrm>
            <a:off x="7668491" y="571500"/>
            <a:ext cx="2971800" cy="1676400"/>
            <a:chOff x="1039091" y="726446"/>
            <a:chExt cx="2971800" cy="1676400"/>
          </a:xfrm>
        </p:grpSpPr>
        <p:pic>
          <p:nvPicPr>
            <p:cNvPr id="3" name="Picture 2">
              <a:extLst>
                <a:ext uri="{FF2B5EF4-FFF2-40B4-BE49-F238E27FC236}">
                  <a16:creationId xmlns:a16="http://schemas.microsoft.com/office/drawing/2014/main" id="{49D37926-F1EB-D4B4-944C-4FD96214C92D}"/>
                </a:ext>
              </a:extLst>
            </p:cNvPr>
            <p:cNvPicPr>
              <a:picLocks noChangeAspect="1"/>
            </p:cNvPicPr>
            <p:nvPr/>
          </p:nvPicPr>
          <p:blipFill>
            <a:blip r:embed="rId2"/>
            <a:stretch>
              <a:fillRect/>
            </a:stretch>
          </p:blipFill>
          <p:spPr>
            <a:xfrm>
              <a:off x="1039091" y="726446"/>
              <a:ext cx="2971800" cy="1676400"/>
            </a:xfrm>
            <a:prstGeom prst="rect">
              <a:avLst/>
            </a:prstGeom>
          </p:spPr>
        </p:pic>
        <p:sp>
          <p:nvSpPr>
            <p:cNvPr id="4" name="TextBox 3">
              <a:extLst>
                <a:ext uri="{FF2B5EF4-FFF2-40B4-BE49-F238E27FC236}">
                  <a16:creationId xmlns:a16="http://schemas.microsoft.com/office/drawing/2014/main" id="{0F31195D-19BE-9A52-9742-FC82070648DB}"/>
                </a:ext>
              </a:extLst>
            </p:cNvPr>
            <p:cNvSpPr txBox="1"/>
            <p:nvPr/>
          </p:nvSpPr>
          <p:spPr>
            <a:xfrm>
              <a:off x="1039091" y="952500"/>
              <a:ext cx="2971800"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2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Giải</a:t>
              </a:r>
              <a:r>
                <a:rPr kumimoji="0" lang="en-US" sz="4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2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thích</a:t>
              </a:r>
              <a:endParaRPr kumimoji="0" lang="en-US" sz="4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sp>
        <p:nvSpPr>
          <p:cNvPr id="5" name="Freeform 26">
            <a:extLst>
              <a:ext uri="{FF2B5EF4-FFF2-40B4-BE49-F238E27FC236}">
                <a16:creationId xmlns:a16="http://schemas.microsoft.com/office/drawing/2014/main" id="{B5DE33B0-CAB2-0D86-3546-CA2B3CA1EE39}"/>
              </a:ext>
            </a:extLst>
          </p:cNvPr>
          <p:cNvSpPr/>
          <p:nvPr/>
        </p:nvSpPr>
        <p:spPr>
          <a:xfrm rot="20234746">
            <a:off x="1773012" y="528673"/>
            <a:ext cx="1902532" cy="1276426"/>
          </a:xfrm>
          <a:custGeom>
            <a:avLst/>
            <a:gdLst/>
            <a:ahLst/>
            <a:cxnLst/>
            <a:rect l="l" t="t" r="r" b="b"/>
            <a:pathLst>
              <a:path w="1902532" h="1276426">
                <a:moveTo>
                  <a:pt x="0" y="0"/>
                </a:moveTo>
                <a:lnTo>
                  <a:pt x="1902532" y="0"/>
                </a:lnTo>
                <a:lnTo>
                  <a:pt x="1902532" y="1276426"/>
                </a:lnTo>
                <a:lnTo>
                  <a:pt x="0" y="1276426"/>
                </a:lnTo>
                <a:lnTo>
                  <a:pt x="0" y="0"/>
                </a:lnTo>
                <a:close/>
              </a:path>
            </a:pathLst>
          </a:custGeom>
          <a:blipFill>
            <a:blip>
              <a:extLst>
                <a:ext uri="{96DAC541-7B7A-43D3-8B79-37D633B846F1}">
                  <asvg:svgBlip xmlns=""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TextBox 6">
            <a:extLst>
              <a:ext uri="{FF2B5EF4-FFF2-40B4-BE49-F238E27FC236}">
                <a16:creationId xmlns:a16="http://schemas.microsoft.com/office/drawing/2014/main" id="{FD13E5B3-E20F-1E95-B8E6-A7DF6D01EC1B}"/>
              </a:ext>
            </a:extLst>
          </p:cNvPr>
          <p:cNvSpPr txBox="1"/>
          <p:nvPr/>
        </p:nvSpPr>
        <p:spPr>
          <a:xfrm>
            <a:off x="1000991" y="2454090"/>
            <a:ext cx="16306800" cy="274825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 Khi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tăng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nhiệt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nước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thì</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thấy</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hạt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phấn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hoa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nhanh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lên</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Điều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này</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chứng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tỏ</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lực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do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nước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dụng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hạt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phấn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hoa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mạnh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tốc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chúng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đã</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tăng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pic>
        <p:nvPicPr>
          <p:cNvPr id="17" name="Picture 16">
            <a:extLst>
              <a:ext uri="{FF2B5EF4-FFF2-40B4-BE49-F238E27FC236}">
                <a16:creationId xmlns:a16="http://schemas.microsoft.com/office/drawing/2014/main" id="{172964BF-B1E6-6ED3-BAF5-B7EBB5CF5A58}"/>
              </a:ext>
            </a:extLst>
          </p:cNvPr>
          <p:cNvPicPr>
            <a:picLocks noChangeAspect="1"/>
          </p:cNvPicPr>
          <p:nvPr/>
        </p:nvPicPr>
        <p:blipFill>
          <a:blip r:embed="rId4"/>
          <a:stretch>
            <a:fillRect/>
          </a:stretch>
        </p:blipFill>
        <p:spPr>
          <a:xfrm>
            <a:off x="1934351" y="5825915"/>
            <a:ext cx="6620830" cy="3889585"/>
          </a:xfrm>
          <a:prstGeom prst="rect">
            <a:avLst/>
          </a:prstGeom>
        </p:spPr>
      </p:pic>
      <p:pic>
        <p:nvPicPr>
          <p:cNvPr id="18" name="Picture 17">
            <a:extLst>
              <a:ext uri="{FF2B5EF4-FFF2-40B4-BE49-F238E27FC236}">
                <a16:creationId xmlns:a16="http://schemas.microsoft.com/office/drawing/2014/main" id="{71A9CB94-4CB4-FC55-FADD-37794F59DC83}"/>
              </a:ext>
            </a:extLst>
          </p:cNvPr>
          <p:cNvPicPr>
            <a:picLocks noChangeAspect="1"/>
          </p:cNvPicPr>
          <p:nvPr/>
        </p:nvPicPr>
        <p:blipFill>
          <a:blip r:embed="rId5"/>
          <a:stretch>
            <a:fillRect/>
          </a:stretch>
        </p:blipFill>
        <p:spPr>
          <a:xfrm>
            <a:off x="9684047" y="5853703"/>
            <a:ext cx="6669602" cy="3889585"/>
          </a:xfrm>
          <a:prstGeom prst="rect">
            <a:avLst/>
          </a:prstGeom>
        </p:spPr>
      </p:pic>
    </p:spTree>
    <p:extLst>
      <p:ext uri="{BB962C8B-B14F-4D97-AF65-F5344CB8AC3E}">
        <p14:creationId xmlns:p14="http://schemas.microsoft.com/office/powerpoint/2010/main" val="177534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par>
                                <p:cTn id="11" presetID="10" presetClass="entr" presetSubtype="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47585EFB-882F-FAF8-58C6-0D046B3E0AEE}"/>
              </a:ext>
            </a:extLst>
          </p:cNvPr>
          <p:cNvSpPr txBox="1"/>
          <p:nvPr/>
        </p:nvSpPr>
        <p:spPr>
          <a:xfrm>
            <a:off x="1562100" y="571500"/>
            <a:ext cx="15163800" cy="182492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1" i="0" u="none" strike="noStrike" kern="1200" cap="none" spc="0" normalizeH="0" baseline="0" noProof="0" dirty="0" err="1">
                <a:ln>
                  <a:noFill/>
                </a:ln>
                <a:solidFill>
                  <a:srgbClr val="D4152B"/>
                </a:solidFill>
                <a:effectLst/>
                <a:uLnTx/>
                <a:uFillTx/>
                <a:latin typeface="Arial" panose="020B0604020202020204" pitchFamily="34" charset="0"/>
                <a:ea typeface="+mn-ea"/>
                <a:cs typeface="Arial" panose="020B0604020202020204" pitchFamily="34" charset="0"/>
              </a:rPr>
              <a:t>Câu</a:t>
            </a:r>
            <a:r>
              <a:rPr kumimoji="0" lang="en-US" sz="4000" b="1" i="0" u="none" strike="noStrike" kern="1200" cap="none" spc="0" normalizeH="0" baseline="0" noProof="0" dirty="0">
                <a:ln>
                  <a:noFill/>
                </a:ln>
                <a:solidFill>
                  <a:srgbClr val="D4152B"/>
                </a:solidFill>
                <a:effectLst/>
                <a:uLnTx/>
                <a:uFillTx/>
                <a:latin typeface="Arial" panose="020B0604020202020204" pitchFamily="34" charset="0"/>
                <a:ea typeface="+mn-ea"/>
                <a:cs typeface="Arial" panose="020B0604020202020204" pitchFamily="34" charset="0"/>
              </a:rPr>
              <a:t> </a:t>
            </a:r>
            <a:r>
              <a:rPr kumimoji="0" lang="vi-VN" sz="4000" b="1" i="0" u="none" strike="noStrike" kern="1200" cap="none" spc="0" normalizeH="0" baseline="0" noProof="0" dirty="0">
                <a:ln>
                  <a:noFill/>
                </a:ln>
                <a:solidFill>
                  <a:srgbClr val="D4152B"/>
                </a:solidFill>
                <a:effectLst/>
                <a:uLnTx/>
                <a:uFillTx/>
                <a:latin typeface="Arial" panose="020B0604020202020204" pitchFamily="34" charset="0"/>
                <a:ea typeface="+mn-ea"/>
                <a:cs typeface="Arial" panose="020B0604020202020204" pitchFamily="34" charset="0"/>
              </a:rPr>
              <a:t>3</a:t>
            </a:r>
            <a:r>
              <a:rPr kumimoji="0" lang="en-US" sz="4000" b="1" i="0" u="none" strike="noStrike" kern="1200" cap="none" spc="0" normalizeH="0" baseline="0" noProof="0" dirty="0">
                <a:ln>
                  <a:noFill/>
                </a:ln>
                <a:solidFill>
                  <a:srgbClr val="D4152B"/>
                </a:solidFill>
                <a:effectLst/>
                <a:uLnTx/>
                <a:uFillTx/>
                <a:latin typeface="Arial" panose="020B0604020202020204" pitchFamily="34" charset="0"/>
                <a:ea typeface="+mn-ea"/>
                <a:cs typeface="Arial" panose="020B0604020202020204" pitchFamily="34" charset="0"/>
              </a:rPr>
              <a:t>:</a:t>
            </a:r>
            <a:r>
              <a:rPr kumimoji="0" lang="vi-VN" sz="4000" b="1" i="0" u="none" strike="noStrike" kern="1200" cap="none" spc="0" normalizeH="0" baseline="0" noProof="0" dirty="0">
                <a:ln>
                  <a:noFill/>
                </a:ln>
                <a:solidFill>
                  <a:srgbClr val="D4152B"/>
                </a:solidFill>
                <a:effectLst/>
                <a:uLnTx/>
                <a:uFillTx/>
                <a:latin typeface="Arial" panose="020B0604020202020204" pitchFamily="34" charset="0"/>
                <a:ea typeface="+mn-ea"/>
                <a:cs typeface="Arial" panose="020B0604020202020204" pitchFamily="34" charset="0"/>
              </a:rPr>
              <a:t> </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Hãy tìm các hiện tượng thực tế chứng tỏ giữa các phân tử có lực đ</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ẩ</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y, lực hút.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nvGrpSpPr>
          <p:cNvPr id="20" name="Group 11">
            <a:extLst>
              <a:ext uri="{FF2B5EF4-FFF2-40B4-BE49-F238E27FC236}">
                <a16:creationId xmlns:a16="http://schemas.microsoft.com/office/drawing/2014/main" id="{33682942-20DD-6806-CF32-13546AA16434}"/>
              </a:ext>
            </a:extLst>
          </p:cNvPr>
          <p:cNvGrpSpPr/>
          <p:nvPr/>
        </p:nvGrpSpPr>
        <p:grpSpPr>
          <a:xfrm>
            <a:off x="762000" y="2628900"/>
            <a:ext cx="2787794" cy="2787794"/>
            <a:chOff x="0" y="0"/>
            <a:chExt cx="812800" cy="812800"/>
          </a:xfrm>
        </p:grpSpPr>
        <p:sp>
          <p:nvSpPr>
            <p:cNvPr id="21" name="Freeform 12">
              <a:extLst>
                <a:ext uri="{FF2B5EF4-FFF2-40B4-BE49-F238E27FC236}">
                  <a16:creationId xmlns:a16="http://schemas.microsoft.com/office/drawing/2014/main" id="{713581DF-E697-4CF5-46B2-817A7019795C}"/>
                </a:ext>
              </a:extLst>
            </p:cNvPr>
            <p:cNvSpPr/>
            <p:nvPr/>
          </p:nvSpPr>
          <p:spPr>
            <a:xfrm>
              <a:off x="0" y="0"/>
              <a:ext cx="812800" cy="812800"/>
            </a:xfrm>
            <a:custGeom>
              <a:avLst/>
              <a:gdLst/>
              <a:ahLst/>
              <a:cxnLst/>
              <a:rect l="l" t="t" r="r" b="b"/>
              <a:pathLst>
                <a:path w="812800" h="812800">
                  <a:moveTo>
                    <a:pt x="406400" y="0"/>
                  </a:moveTo>
                  <a:lnTo>
                    <a:pt x="485289" y="111986"/>
                  </a:lnTo>
                  <a:lnTo>
                    <a:pt x="609600" y="54447"/>
                  </a:lnTo>
                  <a:lnTo>
                    <a:pt x="621927" y="190873"/>
                  </a:lnTo>
                  <a:lnTo>
                    <a:pt x="758353" y="203200"/>
                  </a:lnTo>
                  <a:lnTo>
                    <a:pt x="700814" y="327511"/>
                  </a:lnTo>
                  <a:lnTo>
                    <a:pt x="812800" y="406400"/>
                  </a:lnTo>
                  <a:lnTo>
                    <a:pt x="700814" y="485289"/>
                  </a:lnTo>
                  <a:lnTo>
                    <a:pt x="758353" y="609600"/>
                  </a:lnTo>
                  <a:lnTo>
                    <a:pt x="621927" y="621927"/>
                  </a:lnTo>
                  <a:lnTo>
                    <a:pt x="609600" y="758353"/>
                  </a:lnTo>
                  <a:lnTo>
                    <a:pt x="485289" y="700814"/>
                  </a:lnTo>
                  <a:lnTo>
                    <a:pt x="406400" y="812800"/>
                  </a:lnTo>
                  <a:lnTo>
                    <a:pt x="327511" y="700814"/>
                  </a:lnTo>
                  <a:lnTo>
                    <a:pt x="203200" y="758353"/>
                  </a:lnTo>
                  <a:lnTo>
                    <a:pt x="190873" y="621927"/>
                  </a:lnTo>
                  <a:lnTo>
                    <a:pt x="54447" y="609600"/>
                  </a:lnTo>
                  <a:lnTo>
                    <a:pt x="111986" y="485289"/>
                  </a:lnTo>
                  <a:lnTo>
                    <a:pt x="0" y="406400"/>
                  </a:lnTo>
                  <a:lnTo>
                    <a:pt x="111986" y="327511"/>
                  </a:lnTo>
                  <a:lnTo>
                    <a:pt x="54447" y="203200"/>
                  </a:lnTo>
                  <a:lnTo>
                    <a:pt x="190873" y="190873"/>
                  </a:lnTo>
                  <a:lnTo>
                    <a:pt x="203200" y="54447"/>
                  </a:lnTo>
                  <a:lnTo>
                    <a:pt x="327511" y="111986"/>
                  </a:lnTo>
                  <a:lnTo>
                    <a:pt x="406400" y="0"/>
                  </a:lnTo>
                  <a:close/>
                </a:path>
              </a:pathLst>
            </a:custGeom>
            <a:solidFill>
              <a:srgbClr val="B1E5DB"/>
            </a:solidFill>
            <a:ln w="19050" cap="sq">
              <a:solidFill>
                <a:srgbClr val="00000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TextBox 13">
              <a:extLst>
                <a:ext uri="{FF2B5EF4-FFF2-40B4-BE49-F238E27FC236}">
                  <a16:creationId xmlns:a16="http://schemas.microsoft.com/office/drawing/2014/main" id="{6A1EDFDF-C07F-DC85-A8CB-42B0C1349EEC}"/>
                </a:ext>
              </a:extLst>
            </p:cNvPr>
            <p:cNvSpPr txBox="1"/>
            <p:nvPr/>
          </p:nvSpPr>
          <p:spPr>
            <a:xfrm>
              <a:off x="127000" y="146050"/>
              <a:ext cx="558800" cy="498232"/>
            </a:xfrm>
            <a:prstGeom prst="rect">
              <a:avLst/>
            </a:prstGeom>
          </p:spPr>
          <p:txBody>
            <a:bodyPr lIns="50800" tIns="50800" rIns="50800" bIns="50800" rtlCol="0" anchor="ct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Ví</a:t>
              </a:r>
              <a:r>
                <a:rPr kumimoji="0" lang="en-US" sz="4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4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dụ</a:t>
              </a:r>
              <a:r>
                <a:rPr kumimoji="0" lang="en-US" sz="4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a:r>
            </a:p>
          </p:txBody>
        </p:sp>
      </p:grpSp>
      <p:sp>
        <p:nvSpPr>
          <p:cNvPr id="24" name="TextBox 23">
            <a:extLst>
              <a:ext uri="{FF2B5EF4-FFF2-40B4-BE49-F238E27FC236}">
                <a16:creationId xmlns:a16="http://schemas.microsoft.com/office/drawing/2014/main" id="{639DC7B7-F140-0254-D575-935332D04834}"/>
              </a:ext>
            </a:extLst>
          </p:cNvPr>
          <p:cNvSpPr txBox="1"/>
          <p:nvPr/>
        </p:nvSpPr>
        <p:spPr>
          <a:xfrm>
            <a:off x="4317317" y="2984875"/>
            <a:ext cx="12670807" cy="1824923"/>
          </a:xfrm>
          <a:prstGeom prst="rect">
            <a:avLst/>
          </a:prstGeom>
          <a:noFill/>
        </p:spPr>
        <p:txBody>
          <a:bodyPr wrap="square">
            <a:spAutoFit/>
          </a:bodyPr>
          <a:lstStyle/>
          <a:p>
            <a:pPr marL="571500" marR="0" lvl="0" indent="-5715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Để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hai</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giọt nước tiếp xúc nhau, chúng hút vào nhau nhập thành một giọt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26" name="TextBox 25">
            <a:extLst>
              <a:ext uri="{FF2B5EF4-FFF2-40B4-BE49-F238E27FC236}">
                <a16:creationId xmlns:a16="http://schemas.microsoft.com/office/drawing/2014/main" id="{2A48557D-62D0-B8F1-62B4-6FD78FE9A3B9}"/>
              </a:ext>
            </a:extLst>
          </p:cNvPr>
          <p:cNvSpPr txBox="1"/>
          <p:nvPr/>
        </p:nvSpPr>
        <p:spPr>
          <a:xfrm>
            <a:off x="10287000" y="5062751"/>
            <a:ext cx="723900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Giữa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lực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hút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pic>
        <p:nvPicPr>
          <p:cNvPr id="27" name="Picture 26">
            <a:extLst>
              <a:ext uri="{FF2B5EF4-FFF2-40B4-BE49-F238E27FC236}">
                <a16:creationId xmlns:a16="http://schemas.microsoft.com/office/drawing/2014/main" id="{5C3FC9F5-075C-02A9-706D-DA835C2DE7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67547" y="4838700"/>
            <a:ext cx="1412526" cy="1195938"/>
          </a:xfrm>
          <a:prstGeom prst="rect">
            <a:avLst/>
          </a:prstGeom>
        </p:spPr>
      </p:pic>
      <p:sp>
        <p:nvSpPr>
          <p:cNvPr id="28" name="TextBox 27">
            <a:extLst>
              <a:ext uri="{FF2B5EF4-FFF2-40B4-BE49-F238E27FC236}">
                <a16:creationId xmlns:a16="http://schemas.microsoft.com/office/drawing/2014/main" id="{2CD1AEDE-E379-0141-71A5-89224BCD1826}"/>
              </a:ext>
            </a:extLst>
          </p:cNvPr>
          <p:cNvSpPr txBox="1"/>
          <p:nvPr/>
        </p:nvSpPr>
        <p:spPr>
          <a:xfrm>
            <a:off x="4331172" y="6389663"/>
            <a:ext cx="13099473" cy="2748253"/>
          </a:xfrm>
          <a:prstGeom prst="rect">
            <a:avLst/>
          </a:prstGeom>
          <a:noFill/>
        </p:spPr>
        <p:txBody>
          <a:bodyPr wrap="square">
            <a:spAutoFit/>
          </a:bodyPr>
          <a:lstStyle/>
          <a:p>
            <a:pPr marL="571500" marR="0" lvl="0" indent="-5715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Đ</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ẩy pit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tông nén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xilanh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lại</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Ta chỉ nén khối khí đến một thể tích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định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vì khi đó lực đẩy giữa các phân tử là rất lớn, chống lại lực nén của pit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tông.</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30" name="Picture 29">
            <a:extLst>
              <a:ext uri="{FF2B5EF4-FFF2-40B4-BE49-F238E27FC236}">
                <a16:creationId xmlns:a16="http://schemas.microsoft.com/office/drawing/2014/main" id="{59948173-28E0-0464-80D4-5E23E2A005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9315" y="5771719"/>
            <a:ext cx="3291857" cy="4305698"/>
          </a:xfrm>
          <a:prstGeom prst="rect">
            <a:avLst/>
          </a:prstGeom>
        </p:spPr>
      </p:pic>
    </p:spTree>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left)">
                                      <p:cBhvr>
                                        <p:cTn id="19" dur="500"/>
                                        <p:tgtEl>
                                          <p:spTgt spid="2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left)">
                                      <p:cBhvr>
                                        <p:cTn id="24" dur="500"/>
                                        <p:tgtEl>
                                          <p:spTgt spid="27"/>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left)">
                                      <p:cBhvr>
                                        <p:cTn id="28" dur="500"/>
                                        <p:tgtEl>
                                          <p:spTgt spid="26"/>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wipe(left)">
                                      <p:cBhvr>
                                        <p:cTn id="33" dur="500"/>
                                        <p:tgtEl>
                                          <p:spTgt spid="28"/>
                                        </p:tgtEl>
                                      </p:cBhvr>
                                    </p:animEffect>
                                  </p:childTnLst>
                                </p:cTn>
                              </p:par>
                            </p:childTnLst>
                          </p:cTn>
                        </p:par>
                        <p:par>
                          <p:cTn id="34" fill="hold">
                            <p:stCondLst>
                              <p:cond delay="500"/>
                            </p:stCondLst>
                            <p:childTnLst>
                              <p:par>
                                <p:cTn id="35" presetID="10" presetClass="entr" presetSubtype="0"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4" grpId="0"/>
      <p:bldP spid="26" grpId="0"/>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4B98E2D2-BD98-09DF-84BA-4158AC171A41}"/>
              </a:ext>
            </a:extLst>
          </p:cNvPr>
          <p:cNvPicPr>
            <a:picLocks noChangeAspect="1"/>
          </p:cNvPicPr>
          <p:nvPr/>
        </p:nvPicPr>
        <p:blipFill>
          <a:blip r:embed="rId3"/>
          <a:stretch>
            <a:fillRect/>
          </a:stretch>
        </p:blipFill>
        <p:spPr>
          <a:xfrm rot="1054173">
            <a:off x="13836727" y="-1010477"/>
            <a:ext cx="4177392" cy="3969758"/>
          </a:xfrm>
          <a:prstGeom prst="rect">
            <a:avLst/>
          </a:prstGeom>
        </p:spPr>
      </p:pic>
      <p:grpSp>
        <p:nvGrpSpPr>
          <p:cNvPr id="5" name="Group 4">
            <a:extLst>
              <a:ext uri="{FF2B5EF4-FFF2-40B4-BE49-F238E27FC236}">
                <a16:creationId xmlns:a16="http://schemas.microsoft.com/office/drawing/2014/main" id="{BD44EFB4-703F-826F-B767-12F642304C0B}"/>
              </a:ext>
            </a:extLst>
          </p:cNvPr>
          <p:cNvGrpSpPr/>
          <p:nvPr/>
        </p:nvGrpSpPr>
        <p:grpSpPr>
          <a:xfrm>
            <a:off x="838200" y="401499"/>
            <a:ext cx="5868430" cy="1752600"/>
            <a:chOff x="913371" y="685800"/>
            <a:chExt cx="5868430" cy="1752600"/>
          </a:xfrm>
        </p:grpSpPr>
        <p:sp>
          <p:nvSpPr>
            <p:cNvPr id="4" name="Rectangle: Rounded Corners 3">
              <a:extLst>
                <a:ext uri="{FF2B5EF4-FFF2-40B4-BE49-F238E27FC236}">
                  <a16:creationId xmlns:a16="http://schemas.microsoft.com/office/drawing/2014/main" id="{72C4E511-D41E-DB63-9057-6A9F6977C62B}"/>
                </a:ext>
              </a:extLst>
            </p:cNvPr>
            <p:cNvSpPr/>
            <p:nvPr/>
          </p:nvSpPr>
          <p:spPr>
            <a:xfrm>
              <a:off x="1979143" y="952500"/>
              <a:ext cx="4802658" cy="1219200"/>
            </a:xfrm>
            <a:prstGeom prst="roundRect">
              <a:avLst/>
            </a:prstGeom>
            <a:solidFill>
              <a:srgbClr val="59C294"/>
            </a:solidFill>
          </p:spPr>
          <p:style>
            <a:lnRef idx="3">
              <a:schemeClr val="lt1"/>
            </a:lnRef>
            <a:fillRef idx="1">
              <a:schemeClr val="accent3"/>
            </a:fillRef>
            <a:effectRef idx="1">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GHI NHỚ</a:t>
              </a:r>
            </a:p>
          </p:txBody>
        </p:sp>
        <p:pic>
          <p:nvPicPr>
            <p:cNvPr id="3" name="Picture 2">
              <a:extLst>
                <a:ext uri="{FF2B5EF4-FFF2-40B4-BE49-F238E27FC236}">
                  <a16:creationId xmlns:a16="http://schemas.microsoft.com/office/drawing/2014/main" id="{1F89B4A1-AB23-0767-45FB-9DB4B49A4C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3371" y="685800"/>
              <a:ext cx="2131543" cy="1752600"/>
            </a:xfrm>
            <a:prstGeom prst="rect">
              <a:avLst/>
            </a:prstGeom>
          </p:spPr>
        </p:pic>
      </p:grpSp>
      <p:sp>
        <p:nvSpPr>
          <p:cNvPr id="7" name="Rectangle: Rounded Corners 6">
            <a:extLst>
              <a:ext uri="{FF2B5EF4-FFF2-40B4-BE49-F238E27FC236}">
                <a16:creationId xmlns:a16="http://schemas.microsoft.com/office/drawing/2014/main" id="{BB106DBA-2568-FAC5-2856-AA43D18C5D7B}"/>
              </a:ext>
            </a:extLst>
          </p:cNvPr>
          <p:cNvSpPr/>
          <p:nvPr/>
        </p:nvSpPr>
        <p:spPr>
          <a:xfrm>
            <a:off x="7222172" y="2154099"/>
            <a:ext cx="10546284" cy="1832548"/>
          </a:xfrm>
          <a:prstGeom prst="roundRect">
            <a:avLst>
              <a:gd name="adj" fmla="val 10196"/>
            </a:avLst>
          </a:prstGeom>
          <a:solidFill>
            <a:schemeClr val="bg1"/>
          </a:solidFill>
          <a:ln w="28575">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chất</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được</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cấu</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tạo</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từ</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hạt</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riêng</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biệt</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là</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phân</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tử</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3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nvGrpSpPr>
          <p:cNvPr id="11" name="Group 10">
            <a:extLst>
              <a:ext uri="{FF2B5EF4-FFF2-40B4-BE49-F238E27FC236}">
                <a16:creationId xmlns:a16="http://schemas.microsoft.com/office/drawing/2014/main" id="{CFBA0BC5-B61B-06C5-7B41-17E286C2C5B3}"/>
              </a:ext>
            </a:extLst>
          </p:cNvPr>
          <p:cNvGrpSpPr/>
          <p:nvPr/>
        </p:nvGrpSpPr>
        <p:grpSpPr>
          <a:xfrm>
            <a:off x="534165" y="3459088"/>
            <a:ext cx="5105400" cy="5105400"/>
            <a:chOff x="838200" y="3449784"/>
            <a:chExt cx="5105400" cy="5105400"/>
          </a:xfrm>
        </p:grpSpPr>
        <p:sp>
          <p:nvSpPr>
            <p:cNvPr id="8" name="Oval 7">
              <a:extLst>
                <a:ext uri="{FF2B5EF4-FFF2-40B4-BE49-F238E27FC236}">
                  <a16:creationId xmlns:a16="http://schemas.microsoft.com/office/drawing/2014/main" id="{2A009B02-0D6F-45EA-7A0F-89135E17797A}"/>
                </a:ext>
              </a:extLst>
            </p:cNvPr>
            <p:cNvSpPr/>
            <p:nvPr/>
          </p:nvSpPr>
          <p:spPr>
            <a:xfrm>
              <a:off x="838200" y="3449784"/>
              <a:ext cx="5105400" cy="5105400"/>
            </a:xfrm>
            <a:prstGeom prst="ellipse">
              <a:avLst/>
            </a:prstGeom>
            <a:solidFill>
              <a:srgbClr val="FFE9E4"/>
            </a:solidFill>
            <a:ln w="28575">
              <a:solidFill>
                <a:schemeClr val="tx1"/>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C8DC4B6A-596B-5280-5D88-CEB7BD984C49}"/>
                </a:ext>
              </a:extLst>
            </p:cNvPr>
            <p:cNvSpPr txBox="1"/>
            <p:nvPr/>
          </p:nvSpPr>
          <p:spPr>
            <a:xfrm>
              <a:off x="838200" y="4762500"/>
              <a:ext cx="5105400" cy="2748253"/>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Mô</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hình</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động</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học</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phân</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tử</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về</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cấu</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tạo</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chất</a:t>
              </a:r>
              <a:endPar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sp>
        <p:nvSpPr>
          <p:cNvPr id="12" name="Rectangle: Rounded Corners 11">
            <a:extLst>
              <a:ext uri="{FF2B5EF4-FFF2-40B4-BE49-F238E27FC236}">
                <a16:creationId xmlns:a16="http://schemas.microsoft.com/office/drawing/2014/main" id="{F0422F2D-8800-982F-03FE-B4131AAF9DBC}"/>
              </a:ext>
            </a:extLst>
          </p:cNvPr>
          <p:cNvSpPr/>
          <p:nvPr/>
        </p:nvSpPr>
        <p:spPr>
          <a:xfrm>
            <a:off x="7222172" y="4544491"/>
            <a:ext cx="10546283" cy="2686247"/>
          </a:xfrm>
          <a:prstGeom prst="roundRect">
            <a:avLst>
              <a:gd name="adj" fmla="val 10196"/>
            </a:avLst>
          </a:prstGeom>
          <a:solidFill>
            <a:schemeClr val="bg1"/>
          </a:solidFill>
          <a:ln w="28575">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phân</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tử</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chuyển</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động</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không</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ngừng</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Nhiệt</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độ</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vật</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càng</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cao</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thì</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tốc</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độ</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chuyển</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động</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phân</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tử</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cấu</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tạo</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nên</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vật</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càng</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lớn</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3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3" name="Rectangle: Rounded Corners 12">
            <a:extLst>
              <a:ext uri="{FF2B5EF4-FFF2-40B4-BE49-F238E27FC236}">
                <a16:creationId xmlns:a16="http://schemas.microsoft.com/office/drawing/2014/main" id="{10B02387-8D0A-A6E2-69EB-118799FF1078}"/>
              </a:ext>
            </a:extLst>
          </p:cNvPr>
          <p:cNvSpPr/>
          <p:nvPr/>
        </p:nvSpPr>
        <p:spPr>
          <a:xfrm>
            <a:off x="7193696" y="7788582"/>
            <a:ext cx="10546284" cy="1832548"/>
          </a:xfrm>
          <a:prstGeom prst="roundRect">
            <a:avLst>
              <a:gd name="adj" fmla="val 10196"/>
            </a:avLst>
          </a:prstGeom>
          <a:solidFill>
            <a:schemeClr val="bg1"/>
          </a:solidFill>
          <a:ln w="28575">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Giữa</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phân</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tử</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có</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lực</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hút</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và</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đẩy</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gọi</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chung</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là</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lực</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liên</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kết</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phân</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8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tử</a:t>
            </a:r>
            <a:r>
              <a:rPr kumimoji="0" lang="en-US" sz="38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3800" b="0" i="0" u="none" strike="noStrike" kern="1200" cap="none" spc="0" normalizeH="0" baseline="0" noProof="0" dirty="0">
              <a:ln>
                <a:noFill/>
              </a:ln>
              <a:solidFill>
                <a:prstClr val="white"/>
              </a:solidFill>
              <a:effectLst/>
              <a:uLnTx/>
              <a:uFillTx/>
              <a:latin typeface="Arial" panose="020B0604020202020204" pitchFamily="34" charset="0"/>
              <a:ea typeface="Calibri" panose="020F050202020403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A584BC6D-CA0E-7670-858F-B5596C4FD91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4140089">
            <a:off x="5274650" y="7945636"/>
            <a:ext cx="1325160" cy="900268"/>
          </a:xfrm>
          <a:prstGeom prst="rect">
            <a:avLst/>
          </a:prstGeom>
        </p:spPr>
      </p:pic>
      <p:pic>
        <p:nvPicPr>
          <p:cNvPr id="16" name="Picture 15">
            <a:extLst>
              <a:ext uri="{FF2B5EF4-FFF2-40B4-BE49-F238E27FC236}">
                <a16:creationId xmlns:a16="http://schemas.microsoft.com/office/drawing/2014/main" id="{8108F924-1941-47F5-4EB7-B0466847865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7459911" flipV="1">
            <a:off x="5021189" y="3012792"/>
            <a:ext cx="1236753" cy="840207"/>
          </a:xfrm>
          <a:prstGeom prst="rect">
            <a:avLst/>
          </a:prstGeom>
        </p:spPr>
      </p:pic>
      <p:pic>
        <p:nvPicPr>
          <p:cNvPr id="18" name="Picture 17">
            <a:extLst>
              <a:ext uri="{FF2B5EF4-FFF2-40B4-BE49-F238E27FC236}">
                <a16:creationId xmlns:a16="http://schemas.microsoft.com/office/drawing/2014/main" id="{EECBB513-4F86-D23A-51CB-61A85A9D4179}"/>
              </a:ext>
            </a:extLst>
          </p:cNvPr>
          <p:cNvPicPr>
            <a:picLocks noChangeAspect="1"/>
          </p:cNvPicPr>
          <p:nvPr/>
        </p:nvPicPr>
        <p:blipFill rotWithShape="1">
          <a:blip r:embed="rId6">
            <a:biLevel thresh="75000"/>
          </a:blip>
          <a:srcRect l="32721" r="35601" b="18068"/>
          <a:stretch/>
        </p:blipFill>
        <p:spPr>
          <a:xfrm rot="15920301">
            <a:off x="6111237" y="5363910"/>
            <a:ext cx="641473" cy="1047407"/>
          </a:xfrm>
          <a:prstGeom prst="rect">
            <a:avLst/>
          </a:prstGeom>
        </p:spPr>
      </p:pic>
      <p:pic>
        <p:nvPicPr>
          <p:cNvPr id="20" name="Picture 19">
            <a:extLst>
              <a:ext uri="{FF2B5EF4-FFF2-40B4-BE49-F238E27FC236}">
                <a16:creationId xmlns:a16="http://schemas.microsoft.com/office/drawing/2014/main" id="{19DA9EFD-1012-3F70-3A77-019355DCAA58}"/>
              </a:ext>
            </a:extLst>
          </p:cNvPr>
          <p:cNvPicPr>
            <a:picLocks noChangeAspect="1"/>
          </p:cNvPicPr>
          <p:nvPr/>
        </p:nvPicPr>
        <p:blipFill>
          <a:blip r:embed="rId7"/>
          <a:stretch>
            <a:fillRect/>
          </a:stretch>
        </p:blipFill>
        <p:spPr>
          <a:xfrm>
            <a:off x="1051910" y="8122521"/>
            <a:ext cx="1956123" cy="2013656"/>
          </a:xfrm>
          <a:prstGeom prst="rect">
            <a:avLst/>
          </a:prstGeom>
        </p:spPr>
      </p:pic>
    </p:spTree>
    <p:extLst>
      <p:ext uri="{BB962C8B-B14F-4D97-AF65-F5344CB8AC3E}">
        <p14:creationId xmlns:p14="http://schemas.microsoft.com/office/powerpoint/2010/main" val="3509412121"/>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left)">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left)">
                                      <p:cBhvr>
                                        <p:cTn id="4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AF6FD"/>
        </a:solidFill>
        <a:effectLst/>
      </p:bgPr>
    </p:bg>
    <p:spTree>
      <p:nvGrpSpPr>
        <p:cNvPr id="1" name=""/>
        <p:cNvGrpSpPr/>
        <p:nvPr/>
      </p:nvGrpSpPr>
      <p:grpSpPr>
        <a:xfrm>
          <a:off x="0" y="0"/>
          <a:ext cx="0" cy="0"/>
          <a:chOff x="0" y="0"/>
          <a:chExt cx="0" cy="0"/>
        </a:xfrm>
      </p:grpSpPr>
      <p:grpSp>
        <p:nvGrpSpPr>
          <p:cNvPr id="13" name="Group 16">
            <a:extLst>
              <a:ext uri="{FF2B5EF4-FFF2-40B4-BE49-F238E27FC236}">
                <a16:creationId xmlns:a16="http://schemas.microsoft.com/office/drawing/2014/main" id="{70FBF42C-CCFC-B0E5-4E4E-9E96D58E9FC3}"/>
              </a:ext>
            </a:extLst>
          </p:cNvPr>
          <p:cNvGrpSpPr/>
          <p:nvPr/>
        </p:nvGrpSpPr>
        <p:grpSpPr>
          <a:xfrm>
            <a:off x="1371600" y="2155245"/>
            <a:ext cx="9753601" cy="5976510"/>
            <a:chOff x="7117186" y="2179656"/>
            <a:chExt cx="9465785" cy="5976510"/>
          </a:xfrm>
          <a:effectLst>
            <a:outerShdw blurRad="50800" dist="38100" dir="2700000" algn="tl" rotWithShape="0">
              <a:prstClr val="black">
                <a:alpha val="40000"/>
              </a:prstClr>
            </a:outerShdw>
          </a:effectLst>
        </p:grpSpPr>
        <p:sp>
          <p:nvSpPr>
            <p:cNvPr id="14" name="Freeform 7">
              <a:extLst>
                <a:ext uri="{FF2B5EF4-FFF2-40B4-BE49-F238E27FC236}">
                  <a16:creationId xmlns:a16="http://schemas.microsoft.com/office/drawing/2014/main" id="{3613B71A-C865-BEE3-B5BD-765894E9DCFA}"/>
                </a:ext>
              </a:extLst>
            </p:cNvPr>
            <p:cNvSpPr/>
            <p:nvPr/>
          </p:nvSpPr>
          <p:spPr>
            <a:xfrm>
              <a:off x="7117186" y="2179656"/>
              <a:ext cx="9465785" cy="5976510"/>
            </a:xfrm>
            <a:custGeom>
              <a:avLst/>
              <a:gdLst/>
              <a:ahLst/>
              <a:cxnLst/>
              <a:rect l="l" t="t" r="r" b="b"/>
              <a:pathLst>
                <a:path w="2541564" h="303617">
                  <a:moveTo>
                    <a:pt x="19972" y="0"/>
                  </a:moveTo>
                  <a:lnTo>
                    <a:pt x="2521592" y="0"/>
                  </a:lnTo>
                  <a:cubicBezTo>
                    <a:pt x="2526889" y="0"/>
                    <a:pt x="2531969" y="2104"/>
                    <a:pt x="2535714" y="5850"/>
                  </a:cubicBezTo>
                  <a:cubicBezTo>
                    <a:pt x="2539460" y="9595"/>
                    <a:pt x="2541564" y="14675"/>
                    <a:pt x="2541564" y="19972"/>
                  </a:cubicBezTo>
                  <a:lnTo>
                    <a:pt x="2541564" y="283645"/>
                  </a:lnTo>
                  <a:cubicBezTo>
                    <a:pt x="2541564" y="288942"/>
                    <a:pt x="2539460" y="294022"/>
                    <a:pt x="2535714" y="297767"/>
                  </a:cubicBezTo>
                  <a:cubicBezTo>
                    <a:pt x="2531969" y="301513"/>
                    <a:pt x="2526889" y="303617"/>
                    <a:pt x="2521592" y="303617"/>
                  </a:cubicBezTo>
                  <a:lnTo>
                    <a:pt x="19972" y="303617"/>
                  </a:lnTo>
                  <a:cubicBezTo>
                    <a:pt x="14675" y="303617"/>
                    <a:pt x="9595" y="301513"/>
                    <a:pt x="5850" y="297767"/>
                  </a:cubicBezTo>
                  <a:cubicBezTo>
                    <a:pt x="2104" y="294022"/>
                    <a:pt x="0" y="288942"/>
                    <a:pt x="0" y="283645"/>
                  </a:cubicBezTo>
                  <a:lnTo>
                    <a:pt x="0" y="19972"/>
                  </a:lnTo>
                  <a:cubicBezTo>
                    <a:pt x="0" y="14675"/>
                    <a:pt x="2104" y="9595"/>
                    <a:pt x="5850" y="5850"/>
                  </a:cubicBezTo>
                  <a:cubicBezTo>
                    <a:pt x="9595" y="2104"/>
                    <a:pt x="14675" y="0"/>
                    <a:pt x="19972" y="0"/>
                  </a:cubicBezTo>
                  <a:close/>
                </a:path>
              </a:pathLst>
            </a:custGeom>
            <a:solidFill>
              <a:srgbClr val="1282C0"/>
            </a:solidFill>
            <a:ln cap="sq">
              <a:noFill/>
              <a:prstDash val="solid"/>
              <a:miter/>
            </a:ln>
          </p:spPr>
          <p:txBody>
            <a:bodyPr/>
            <a:lstStyle/>
            <a:p>
              <a:endParaRPr lang="en-US"/>
            </a:p>
          </p:txBody>
        </p:sp>
        <p:sp>
          <p:nvSpPr>
            <p:cNvPr id="15" name="TextBox 14">
              <a:extLst>
                <a:ext uri="{FF2B5EF4-FFF2-40B4-BE49-F238E27FC236}">
                  <a16:creationId xmlns:a16="http://schemas.microsoft.com/office/drawing/2014/main" id="{63BCC797-2D39-62E7-AF78-6B4945050D9B}"/>
                </a:ext>
              </a:extLst>
            </p:cNvPr>
            <p:cNvSpPr txBox="1"/>
            <p:nvPr/>
          </p:nvSpPr>
          <p:spPr>
            <a:xfrm>
              <a:off x="7303406" y="2898508"/>
              <a:ext cx="9093344" cy="4873001"/>
            </a:xfrm>
            <a:prstGeom prst="rect">
              <a:avLst/>
            </a:prstGeom>
            <a:noFill/>
          </p:spPr>
          <p:txBody>
            <a:bodyPr wrap="square">
              <a:spAutoFit/>
            </a:bodyPr>
            <a:lstStyle/>
            <a:p>
              <a:pPr algn="ctr">
                <a:lnSpc>
                  <a:spcPct val="150000"/>
                </a:lnSpc>
                <a:defRPr/>
              </a:pPr>
              <a:r>
                <a:rPr lang="en-US" sz="7200" b="1">
                  <a:solidFill>
                    <a:schemeClr val="bg1"/>
                  </a:solidFill>
                  <a:latin typeface="Arial" panose="020B0604020202020204" pitchFamily="34" charset="0"/>
                  <a:cs typeface="Arial" panose="020B0604020202020204" pitchFamily="34" charset="0"/>
                </a:rPr>
                <a:t>II. CẤU TRÚC CHẤT RẮN, CHẤT LỎNG VÀ CHẤT KHÍ</a:t>
              </a:r>
            </a:p>
          </p:txBody>
        </p:sp>
      </p:grpSp>
      <p:pic>
        <p:nvPicPr>
          <p:cNvPr id="19" name="Hình ảnh 18">
            <a:extLst>
              <a:ext uri="{FF2B5EF4-FFF2-40B4-BE49-F238E27FC236}">
                <a16:creationId xmlns:a16="http://schemas.microsoft.com/office/drawing/2014/main" id="{235FC497-46E7-0893-FA00-02A2CB80B2D1}"/>
              </a:ext>
            </a:extLst>
          </p:cNvPr>
          <p:cNvPicPr>
            <a:picLocks noChangeAspect="1"/>
          </p:cNvPicPr>
          <p:nvPr/>
        </p:nvPicPr>
        <p:blipFill>
          <a:blip r:embed="rId2"/>
          <a:stretch>
            <a:fillRect/>
          </a:stretch>
        </p:blipFill>
        <p:spPr>
          <a:xfrm>
            <a:off x="10895843" y="1203294"/>
            <a:ext cx="3341301" cy="2797206"/>
          </a:xfrm>
          <a:prstGeom prst="rect">
            <a:avLst/>
          </a:prstGeom>
          <a:effectLst>
            <a:outerShdw blurRad="50800" dist="38100" dir="2700000" algn="tl" rotWithShape="0">
              <a:prstClr val="black">
                <a:alpha val="40000"/>
              </a:prstClr>
            </a:outerShdw>
          </a:effectLst>
        </p:spPr>
      </p:pic>
      <p:pic>
        <p:nvPicPr>
          <p:cNvPr id="21" name="Hình ảnh 20">
            <a:extLst>
              <a:ext uri="{FF2B5EF4-FFF2-40B4-BE49-F238E27FC236}">
                <a16:creationId xmlns:a16="http://schemas.microsoft.com/office/drawing/2014/main" id="{4AA0433D-C5DB-64A5-682E-E92D098AEEED}"/>
              </a:ext>
            </a:extLst>
          </p:cNvPr>
          <p:cNvPicPr>
            <a:picLocks noChangeAspect="1"/>
          </p:cNvPicPr>
          <p:nvPr/>
        </p:nvPicPr>
        <p:blipFill>
          <a:blip r:embed="rId3"/>
          <a:stretch>
            <a:fillRect/>
          </a:stretch>
        </p:blipFill>
        <p:spPr>
          <a:xfrm>
            <a:off x="13258800" y="4152900"/>
            <a:ext cx="4371859" cy="4356170"/>
          </a:xfrm>
          <a:prstGeom prst="rect">
            <a:avLst/>
          </a:prstGeom>
          <a:effectLst>
            <a:outerShdw blurRad="50800" dist="38100" dir="2700000" algn="tl" rotWithShape="0">
              <a:prstClr val="black">
                <a:alpha val="40000"/>
              </a:prstClr>
            </a:outerShdw>
          </a:effectLst>
        </p:spPr>
      </p:pic>
      <p:pic>
        <p:nvPicPr>
          <p:cNvPr id="23" name="Hình ảnh 22">
            <a:extLst>
              <a:ext uri="{FF2B5EF4-FFF2-40B4-BE49-F238E27FC236}">
                <a16:creationId xmlns:a16="http://schemas.microsoft.com/office/drawing/2014/main" id="{A9CDBD26-E8B5-FFAC-F2F8-7E020C364992}"/>
              </a:ext>
            </a:extLst>
          </p:cNvPr>
          <p:cNvPicPr>
            <a:picLocks noChangeAspect="1"/>
          </p:cNvPicPr>
          <p:nvPr/>
        </p:nvPicPr>
        <p:blipFill>
          <a:blip r:embed="rId4"/>
          <a:stretch>
            <a:fillRect/>
          </a:stretch>
        </p:blipFill>
        <p:spPr>
          <a:xfrm>
            <a:off x="10114961" y="6511416"/>
            <a:ext cx="3550354" cy="3381997"/>
          </a:xfrm>
          <a:prstGeom prst="rect">
            <a:avLst/>
          </a:prstGeom>
          <a:effectLst>
            <a:outerShdw blurRad="50800" dist="38100" dir="2700000" algn="tl" rotWithShape="0">
              <a:prstClr val="black">
                <a:alpha val="40000"/>
              </a:prst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27E506E9-CA6D-9D79-EF0A-91F930F98DB3}"/>
              </a:ext>
            </a:extLst>
          </p:cNvPr>
          <p:cNvGrpSpPr/>
          <p:nvPr/>
        </p:nvGrpSpPr>
        <p:grpSpPr>
          <a:xfrm>
            <a:off x="1004454" y="571500"/>
            <a:ext cx="9358746" cy="1249788"/>
            <a:chOff x="762000" y="637309"/>
            <a:chExt cx="9358746" cy="1249788"/>
          </a:xfrm>
        </p:grpSpPr>
        <p:sp>
          <p:nvSpPr>
            <p:cNvPr id="12" name="TextBox 11">
              <a:extLst>
                <a:ext uri="{FF2B5EF4-FFF2-40B4-BE49-F238E27FC236}">
                  <a16:creationId xmlns:a16="http://schemas.microsoft.com/office/drawing/2014/main" id="{3817C5B7-C8D9-29F7-8414-F11D7AB56E43}"/>
                </a:ext>
              </a:extLst>
            </p:cNvPr>
            <p:cNvSpPr txBox="1"/>
            <p:nvPr/>
          </p:nvSpPr>
          <p:spPr>
            <a:xfrm>
              <a:off x="2715491" y="637309"/>
              <a:ext cx="7405255" cy="90159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Làm</a:t>
              </a:r>
              <a:r>
                <a:rPr kumimoji="0" lang="en-US" sz="4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việc</a:t>
              </a:r>
              <a:r>
                <a:rPr kumimoji="0" lang="en-US" sz="4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theo</a:t>
              </a:r>
              <a:r>
                <a:rPr kumimoji="0" lang="en-US" sz="4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nhóm</a:t>
              </a:r>
              <a:r>
                <a:rPr kumimoji="0" lang="en-US" sz="4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4 - 5 HS</a:t>
              </a:r>
            </a:p>
          </p:txBody>
        </p:sp>
        <p:pic>
          <p:nvPicPr>
            <p:cNvPr id="14" name="Picture 13">
              <a:extLst>
                <a:ext uri="{FF2B5EF4-FFF2-40B4-BE49-F238E27FC236}">
                  <a16:creationId xmlns:a16="http://schemas.microsoft.com/office/drawing/2014/main" id="{87D6EDFF-195E-5858-7276-CA59780DB4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 y="637309"/>
              <a:ext cx="1749704" cy="1249788"/>
            </a:xfrm>
            <a:prstGeom prst="rect">
              <a:avLst/>
            </a:prstGeom>
          </p:spPr>
        </p:pic>
      </p:grpSp>
      <p:sp>
        <p:nvSpPr>
          <p:cNvPr id="17" name="TextBox 16">
            <a:extLst>
              <a:ext uri="{FF2B5EF4-FFF2-40B4-BE49-F238E27FC236}">
                <a16:creationId xmlns:a16="http://schemas.microsoft.com/office/drawing/2014/main" id="{F69E415D-0835-283A-417C-A3A56F241DFC}"/>
              </a:ext>
            </a:extLst>
          </p:cNvPr>
          <p:cNvSpPr txBox="1"/>
          <p:nvPr/>
        </p:nvSpPr>
        <p:spPr>
          <a:xfrm>
            <a:off x="1587353" y="3318577"/>
            <a:ext cx="15113294" cy="182492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Quan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sát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1.3, so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sánh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cấu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trúc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hoàn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thành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bảng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sau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pic>
        <p:nvPicPr>
          <p:cNvPr id="20" name="Picture 19">
            <a:extLst>
              <a:ext uri="{FF2B5EF4-FFF2-40B4-BE49-F238E27FC236}">
                <a16:creationId xmlns:a16="http://schemas.microsoft.com/office/drawing/2014/main" id="{49A22106-C912-9F0C-B84E-1E80A88DC2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0000" y="5443960"/>
            <a:ext cx="15488000" cy="4610100"/>
          </a:xfrm>
          <a:prstGeom prst="rect">
            <a:avLst/>
          </a:prstGeom>
        </p:spPr>
      </p:pic>
      <p:sp>
        <p:nvSpPr>
          <p:cNvPr id="21" name="Rectangle: Rounded Corners 20">
            <a:extLst>
              <a:ext uri="{FF2B5EF4-FFF2-40B4-BE49-F238E27FC236}">
                <a16:creationId xmlns:a16="http://schemas.microsoft.com/office/drawing/2014/main" id="{00FFFDD2-F1ED-4119-B827-8F72F3009C7E}"/>
              </a:ext>
            </a:extLst>
          </p:cNvPr>
          <p:cNvSpPr/>
          <p:nvPr/>
        </p:nvSpPr>
        <p:spPr>
          <a:xfrm>
            <a:off x="-170964" y="2135659"/>
            <a:ext cx="6571764" cy="990600"/>
          </a:xfrm>
          <a:prstGeom prst="roundRect">
            <a:avLst/>
          </a:prstGeom>
          <a:solidFill>
            <a:srgbClr val="59C294"/>
          </a:solidFill>
          <a:ln>
            <a:solidFill>
              <a:srgbClr val="59C29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Hoạt</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động</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1 (SGK - tr.7)</a:t>
            </a:r>
          </a:p>
        </p:txBody>
      </p:sp>
      <p:pic>
        <p:nvPicPr>
          <p:cNvPr id="2" name="Picture 1">
            <a:extLst>
              <a:ext uri="{FF2B5EF4-FFF2-40B4-BE49-F238E27FC236}">
                <a16:creationId xmlns:a16="http://schemas.microsoft.com/office/drawing/2014/main" id="{DC7F897B-64DA-8037-174F-0E67F3A38C13}"/>
              </a:ext>
            </a:extLst>
          </p:cNvPr>
          <p:cNvPicPr>
            <a:picLocks noChangeAspect="1"/>
          </p:cNvPicPr>
          <p:nvPr/>
        </p:nvPicPr>
        <p:blipFill>
          <a:blip r:embed="rId4"/>
          <a:stretch>
            <a:fillRect/>
          </a:stretch>
        </p:blipFill>
        <p:spPr>
          <a:xfrm rot="19079800">
            <a:off x="16334048" y="1430726"/>
            <a:ext cx="1140772" cy="1930219"/>
          </a:xfrm>
          <a:prstGeom prst="rect">
            <a:avLst/>
          </a:prstGeom>
        </p:spPr>
      </p:pic>
      <p:pic>
        <p:nvPicPr>
          <p:cNvPr id="3" name="Google Shape;192;p2">
            <a:extLst>
              <a:ext uri="{FF2B5EF4-FFF2-40B4-BE49-F238E27FC236}">
                <a16:creationId xmlns:a16="http://schemas.microsoft.com/office/drawing/2014/main" id="{3A74267F-6708-B249-5343-CF691C4AB794}"/>
              </a:ext>
            </a:extLst>
          </p:cNvPr>
          <p:cNvPicPr preferRelativeResize="0"/>
          <p:nvPr/>
        </p:nvPicPr>
        <p:blipFill rotWithShape="1">
          <a:blip r:embed="rId5">
            <a:alphaModFix/>
          </a:blip>
          <a:srcRect/>
          <a:stretch/>
        </p:blipFill>
        <p:spPr>
          <a:xfrm>
            <a:off x="0" y="10011622"/>
            <a:ext cx="2133599" cy="358877"/>
          </a:xfrm>
          <a:prstGeom prst="rect">
            <a:avLst/>
          </a:prstGeom>
          <a:noFill/>
          <a:ln>
            <a:noFill/>
          </a:ln>
        </p:spPr>
      </p:pic>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left)">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anim calcmode="lin" valueType="num">
                                      <p:cBhvr>
                                        <p:cTn id="18" dur="500" fill="hold"/>
                                        <p:tgtEl>
                                          <p:spTgt spid="17"/>
                                        </p:tgtEl>
                                        <p:attrNameLst>
                                          <p:attrName>ppt_x</p:attrName>
                                        </p:attrNameLst>
                                      </p:cBhvr>
                                      <p:tavLst>
                                        <p:tav tm="0">
                                          <p:val>
                                            <p:strVal val="#ppt_x"/>
                                          </p:val>
                                        </p:tav>
                                        <p:tav tm="100000">
                                          <p:val>
                                            <p:strVal val="#ppt_x"/>
                                          </p:val>
                                        </p:tav>
                                      </p:tavLst>
                                    </p:anim>
                                    <p:anim calcmode="lin" valueType="num">
                                      <p:cBhvr>
                                        <p:cTn id="19" dur="50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anim calcmode="lin" valueType="num">
                                      <p:cBhvr>
                                        <p:cTn id="23" dur="500" fill="hold"/>
                                        <p:tgtEl>
                                          <p:spTgt spid="20"/>
                                        </p:tgtEl>
                                        <p:attrNameLst>
                                          <p:attrName>ppt_x</p:attrName>
                                        </p:attrNameLst>
                                      </p:cBhvr>
                                      <p:tavLst>
                                        <p:tav tm="0">
                                          <p:val>
                                            <p:strVal val="#ppt_x"/>
                                          </p:val>
                                        </p:tav>
                                        <p:tav tm="100000">
                                          <p:val>
                                            <p:strVal val="#ppt_x"/>
                                          </p:val>
                                        </p:tav>
                                      </p:tavLst>
                                    </p:anim>
                                    <p:anim calcmode="lin" valueType="num">
                                      <p:cBhvr>
                                        <p:cTn id="24"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E76DE55-21A1-3714-6F5A-FD940ED50FEA}"/>
              </a:ext>
            </a:extLst>
          </p:cNvPr>
          <p:cNvGraphicFramePr>
            <a:graphicFrameLocks noGrp="1"/>
          </p:cNvGraphicFramePr>
          <p:nvPr>
            <p:extLst>
              <p:ext uri="{D42A27DB-BD31-4B8C-83A1-F6EECF244321}">
                <p14:modId xmlns:p14="http://schemas.microsoft.com/office/powerpoint/2010/main" val="3073595941"/>
              </p:ext>
            </p:extLst>
          </p:nvPr>
        </p:nvGraphicFramePr>
        <p:xfrm>
          <a:off x="-13855" y="0"/>
          <a:ext cx="18301855" cy="10325100"/>
        </p:xfrm>
        <a:graphic>
          <a:graphicData uri="http://schemas.openxmlformats.org/drawingml/2006/table">
            <a:tbl>
              <a:tblPr firstRow="1" firstCol="1" bandRow="1"/>
              <a:tblGrid>
                <a:gridCol w="1368248">
                  <a:extLst>
                    <a:ext uri="{9D8B030D-6E8A-4147-A177-3AD203B41FA5}">
                      <a16:colId xmlns:a16="http://schemas.microsoft.com/office/drawing/2014/main" val="4262076117"/>
                    </a:ext>
                  </a:extLst>
                </a:gridCol>
                <a:gridCol w="4484814">
                  <a:extLst>
                    <a:ext uri="{9D8B030D-6E8A-4147-A177-3AD203B41FA5}">
                      <a16:colId xmlns:a16="http://schemas.microsoft.com/office/drawing/2014/main" val="710438164"/>
                    </a:ext>
                  </a:extLst>
                </a:gridCol>
                <a:gridCol w="3420621">
                  <a:extLst>
                    <a:ext uri="{9D8B030D-6E8A-4147-A177-3AD203B41FA5}">
                      <a16:colId xmlns:a16="http://schemas.microsoft.com/office/drawing/2014/main" val="1776273279"/>
                    </a:ext>
                  </a:extLst>
                </a:gridCol>
                <a:gridCol w="4193694">
                  <a:extLst>
                    <a:ext uri="{9D8B030D-6E8A-4147-A177-3AD203B41FA5}">
                      <a16:colId xmlns:a16="http://schemas.microsoft.com/office/drawing/2014/main" val="2109976936"/>
                    </a:ext>
                  </a:extLst>
                </a:gridCol>
                <a:gridCol w="4834478">
                  <a:extLst>
                    <a:ext uri="{9D8B030D-6E8A-4147-A177-3AD203B41FA5}">
                      <a16:colId xmlns:a16="http://schemas.microsoft.com/office/drawing/2014/main" val="1602086398"/>
                    </a:ext>
                  </a:extLst>
                </a:gridCol>
              </a:tblGrid>
              <a:tr h="1943100">
                <a:tc>
                  <a:txBody>
                    <a:bodyPr/>
                    <a:lstStyle/>
                    <a:p>
                      <a:pPr marL="0" marR="0" algn="ctr">
                        <a:lnSpc>
                          <a:spcPct val="150000"/>
                        </a:lnSpc>
                        <a:spcBef>
                          <a:spcPts val="0"/>
                        </a:spcBef>
                        <a:spcAft>
                          <a:spcPts val="0"/>
                        </a:spcAft>
                      </a:pP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Thể</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E9E4"/>
                    </a:solidFill>
                  </a:tcPr>
                </a:tc>
                <a:tc>
                  <a:txBody>
                    <a:bodyPr/>
                    <a:lstStyle/>
                    <a:p>
                      <a:pPr marL="0" marR="0" algn="ctr">
                        <a:lnSpc>
                          <a:spcPct val="150000"/>
                        </a:lnSpc>
                        <a:spcBef>
                          <a:spcPts val="0"/>
                        </a:spcBef>
                        <a:spcAft>
                          <a:spcPts val="0"/>
                        </a:spcAft>
                      </a:pP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Khoảng</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cách</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giữa</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các</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phân</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tử</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E9E4"/>
                    </a:solidFill>
                  </a:tcPr>
                </a:tc>
                <a:tc>
                  <a:txBody>
                    <a:bodyPr/>
                    <a:lstStyle/>
                    <a:p>
                      <a:pPr marL="0" marR="0" algn="ctr">
                        <a:lnSpc>
                          <a:spcPct val="150000"/>
                        </a:lnSpc>
                        <a:spcBef>
                          <a:spcPts val="0"/>
                        </a:spcBef>
                        <a:spcAft>
                          <a:spcPts val="0"/>
                        </a:spcAft>
                      </a:pP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Lực</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liên</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kết</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phân</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tử</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E9E4"/>
                    </a:solidFill>
                  </a:tcPr>
                </a:tc>
                <a:tc>
                  <a:txBody>
                    <a:bodyPr/>
                    <a:lstStyle/>
                    <a:p>
                      <a:pPr marL="0" marR="0" algn="ctr">
                        <a:lnSpc>
                          <a:spcPct val="150000"/>
                        </a:lnSpc>
                        <a:spcBef>
                          <a:spcPts val="0"/>
                        </a:spcBef>
                        <a:spcAft>
                          <a:spcPts val="0"/>
                        </a:spcAft>
                      </a:pP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Chuyển</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động</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của</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các</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phân</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tử</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E9E4"/>
                    </a:solidFill>
                  </a:tcPr>
                </a:tc>
                <a:tc>
                  <a:txBody>
                    <a:bodyPr/>
                    <a:lstStyle/>
                    <a:p>
                      <a:pPr marL="0" marR="0" algn="ctr">
                        <a:lnSpc>
                          <a:spcPct val="150000"/>
                        </a:lnSpc>
                        <a:spcBef>
                          <a:spcPts val="0"/>
                        </a:spcBef>
                        <a:spcAft>
                          <a:spcPts val="0"/>
                        </a:spcAft>
                      </a:pP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Đặc</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điểm</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hình</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dạng</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và</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thể</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tích</a:t>
                      </a:r>
                      <a:r>
                        <a:rPr lang="en-US" sz="40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E9E4"/>
                    </a:solidFill>
                  </a:tcPr>
                </a:tc>
                <a:extLst>
                  <a:ext uri="{0D108BD9-81ED-4DB2-BD59-A6C34878D82A}">
                    <a16:rowId xmlns:a16="http://schemas.microsoft.com/office/drawing/2014/main" val="909062367"/>
                  </a:ext>
                </a:extLst>
              </a:tr>
              <a:tr h="2590800">
                <a:tc>
                  <a:txBody>
                    <a:bodyPr/>
                    <a:lstStyle/>
                    <a:p>
                      <a:pPr marL="0" marR="0" algn="ctr">
                        <a:lnSpc>
                          <a:spcPct val="150000"/>
                        </a:lnSpc>
                        <a:spcBef>
                          <a:spcPts val="0"/>
                        </a:spcBef>
                        <a:spcAft>
                          <a:spcPts val="0"/>
                        </a:spcAft>
                      </a:pPr>
                      <a:r>
                        <a:rPr lang="en-US" sz="40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Rắn</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E9E4"/>
                    </a:solidFill>
                  </a:tcPr>
                </a:tc>
                <a:tc>
                  <a:txBody>
                    <a:bodyPr/>
                    <a:lstStyle/>
                    <a:p>
                      <a:pPr marL="0" marR="0" algn="just">
                        <a:lnSpc>
                          <a:spcPct val="150000"/>
                        </a:lnSpc>
                        <a:spcBef>
                          <a:spcPts val="0"/>
                        </a:spcBef>
                        <a:spcAft>
                          <a:spcPts val="0"/>
                        </a:spcAft>
                      </a:pPr>
                      <a:r>
                        <a:rPr lang="en-US" sz="4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algn="just">
                        <a:lnSpc>
                          <a:spcPct val="150000"/>
                        </a:lnSpc>
                        <a:spcBef>
                          <a:spcPts val="0"/>
                        </a:spcBef>
                        <a:spcAft>
                          <a:spcPts val="0"/>
                        </a:spcAft>
                      </a:pPr>
                      <a:r>
                        <a:rPr lang="en-US" sz="4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algn="just">
                        <a:lnSpc>
                          <a:spcPct val="150000"/>
                        </a:lnSpc>
                        <a:spcBef>
                          <a:spcPts val="0"/>
                        </a:spcBef>
                        <a:spcAft>
                          <a:spcPts val="0"/>
                        </a:spcAft>
                      </a:pPr>
                      <a:r>
                        <a:rPr lang="en-US" sz="4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4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algn="just">
                        <a:lnSpc>
                          <a:spcPct val="150000"/>
                        </a:lnSpc>
                        <a:spcBef>
                          <a:spcPts val="0"/>
                        </a:spcBef>
                        <a:spcAft>
                          <a:spcPts val="0"/>
                        </a:spcAft>
                      </a:pPr>
                      <a:r>
                        <a:rPr lang="en-US" sz="4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33398392"/>
                  </a:ext>
                </a:extLst>
              </a:tr>
              <a:tr h="2819400">
                <a:tc>
                  <a:txBody>
                    <a:bodyPr/>
                    <a:lstStyle/>
                    <a:p>
                      <a:pPr marL="0" marR="0" algn="ctr">
                        <a:lnSpc>
                          <a:spcPct val="150000"/>
                        </a:lnSpc>
                        <a:spcBef>
                          <a:spcPts val="0"/>
                        </a:spcBef>
                        <a:spcAft>
                          <a:spcPts val="0"/>
                        </a:spcAft>
                      </a:pPr>
                      <a:r>
                        <a:rPr lang="en-US" sz="40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Lỏng</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E9E4"/>
                    </a:solidFill>
                  </a:tcPr>
                </a:tc>
                <a:tc>
                  <a:txBody>
                    <a:bodyPr/>
                    <a:lstStyle/>
                    <a:p>
                      <a:pPr marL="0" marR="0" algn="just">
                        <a:lnSpc>
                          <a:spcPct val="150000"/>
                        </a:lnSpc>
                        <a:spcBef>
                          <a:spcPts val="0"/>
                        </a:spcBef>
                        <a:spcAft>
                          <a:spcPts val="0"/>
                        </a:spcAft>
                      </a:pPr>
                      <a:r>
                        <a:rPr lang="en-US" sz="4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4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algn="just">
                        <a:lnSpc>
                          <a:spcPct val="150000"/>
                        </a:lnSpc>
                        <a:spcBef>
                          <a:spcPts val="0"/>
                        </a:spcBef>
                        <a:spcAft>
                          <a:spcPts val="0"/>
                        </a:spcAft>
                      </a:pPr>
                      <a:r>
                        <a:rPr lang="en-US" sz="4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algn="just">
                        <a:lnSpc>
                          <a:spcPct val="150000"/>
                        </a:lnSpc>
                        <a:spcBef>
                          <a:spcPts val="0"/>
                        </a:spcBef>
                        <a:spcAft>
                          <a:spcPts val="0"/>
                        </a:spcAft>
                      </a:pPr>
                      <a:r>
                        <a:rPr lang="en-US" sz="4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algn="just">
                        <a:lnSpc>
                          <a:spcPct val="150000"/>
                        </a:lnSpc>
                        <a:spcBef>
                          <a:spcPts val="0"/>
                        </a:spcBef>
                        <a:spcAft>
                          <a:spcPts val="0"/>
                        </a:spcAft>
                      </a:pPr>
                      <a:r>
                        <a:rPr lang="en-US" sz="4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77373619"/>
                  </a:ext>
                </a:extLst>
              </a:tr>
              <a:tr h="2971800">
                <a:tc>
                  <a:txBody>
                    <a:bodyPr/>
                    <a:lstStyle/>
                    <a:p>
                      <a:pPr marL="0" marR="0" algn="ctr">
                        <a:lnSpc>
                          <a:spcPct val="150000"/>
                        </a:lnSpc>
                        <a:spcBef>
                          <a:spcPts val="0"/>
                        </a:spcBef>
                        <a:spcAft>
                          <a:spcPts val="0"/>
                        </a:spcAft>
                      </a:pPr>
                      <a:r>
                        <a:rPr lang="en-US" sz="40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Khí</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E9E4"/>
                    </a:solidFill>
                  </a:tcPr>
                </a:tc>
                <a:tc>
                  <a:txBody>
                    <a:bodyPr/>
                    <a:lstStyle/>
                    <a:p>
                      <a:pPr marL="0" marR="0" algn="just">
                        <a:lnSpc>
                          <a:spcPct val="150000"/>
                        </a:lnSpc>
                        <a:spcBef>
                          <a:spcPts val="0"/>
                        </a:spcBef>
                        <a:spcAft>
                          <a:spcPts val="0"/>
                        </a:spcAft>
                      </a:pPr>
                      <a:r>
                        <a:rPr lang="en-US" sz="4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4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algn="just">
                        <a:lnSpc>
                          <a:spcPct val="150000"/>
                        </a:lnSpc>
                        <a:spcBef>
                          <a:spcPts val="0"/>
                        </a:spcBef>
                        <a:spcAft>
                          <a:spcPts val="0"/>
                        </a:spcAft>
                      </a:pPr>
                      <a:r>
                        <a:rPr lang="en-US" sz="4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4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algn="just">
                        <a:lnSpc>
                          <a:spcPct val="150000"/>
                        </a:lnSpc>
                        <a:spcBef>
                          <a:spcPts val="0"/>
                        </a:spcBef>
                        <a:spcAft>
                          <a:spcPts val="0"/>
                        </a:spcAft>
                      </a:pPr>
                      <a:r>
                        <a:rPr lang="en-US" sz="4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4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algn="just">
                        <a:lnSpc>
                          <a:spcPct val="150000"/>
                        </a:lnSpc>
                        <a:spcBef>
                          <a:spcPts val="0"/>
                        </a:spcBef>
                        <a:spcAft>
                          <a:spcPts val="0"/>
                        </a:spcAft>
                      </a:pPr>
                      <a:r>
                        <a:rPr lang="en-US" sz="4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4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35240958"/>
                  </a:ext>
                </a:extLst>
              </a:tr>
            </a:tbl>
          </a:graphicData>
        </a:graphic>
      </p:graphicFrame>
      <p:sp>
        <p:nvSpPr>
          <p:cNvPr id="4" name="TextBox 3">
            <a:extLst>
              <a:ext uri="{FF2B5EF4-FFF2-40B4-BE49-F238E27FC236}">
                <a16:creationId xmlns:a16="http://schemas.microsoft.com/office/drawing/2014/main" id="{E2DC6E26-8C61-15B6-9199-EA947208D937}"/>
              </a:ext>
            </a:extLst>
          </p:cNvPr>
          <p:cNvSpPr txBox="1"/>
          <p:nvPr/>
        </p:nvSpPr>
        <p:spPr>
          <a:xfrm>
            <a:off x="2362200" y="2844086"/>
            <a:ext cx="2083377"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nhỏ</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5" name="TextBox 4">
            <a:extLst>
              <a:ext uri="{FF2B5EF4-FFF2-40B4-BE49-F238E27FC236}">
                <a16:creationId xmlns:a16="http://schemas.microsoft.com/office/drawing/2014/main" id="{5EB4D3A4-B0FC-4B6D-FB74-EC64E0054892}"/>
              </a:ext>
            </a:extLst>
          </p:cNvPr>
          <p:cNvSpPr txBox="1"/>
          <p:nvPr/>
        </p:nvSpPr>
        <p:spPr>
          <a:xfrm>
            <a:off x="6515532" y="2826768"/>
            <a:ext cx="2083377"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lớn</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7" name="TextBox 6">
            <a:extLst>
              <a:ext uri="{FF2B5EF4-FFF2-40B4-BE49-F238E27FC236}">
                <a16:creationId xmlns:a16="http://schemas.microsoft.com/office/drawing/2014/main" id="{7EF04FDE-A36A-ADCB-B021-181BF83D2A81}"/>
              </a:ext>
            </a:extLst>
          </p:cNvPr>
          <p:cNvSpPr txBox="1"/>
          <p:nvPr/>
        </p:nvSpPr>
        <p:spPr>
          <a:xfrm>
            <a:off x="9296401" y="2324099"/>
            <a:ext cx="4049857" cy="1824923"/>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Dao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động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quanh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vị</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trí</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cố</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định</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8E37C018-C6DC-85FA-349C-CAB17326C591}"/>
              </a:ext>
            </a:extLst>
          </p:cNvPr>
          <p:cNvSpPr txBox="1"/>
          <p:nvPr/>
        </p:nvSpPr>
        <p:spPr>
          <a:xfrm>
            <a:off x="13780944" y="2324100"/>
            <a:ext cx="3990110" cy="1824923"/>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dạng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tích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riêng</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0" name="TextBox 9">
            <a:extLst>
              <a:ext uri="{FF2B5EF4-FFF2-40B4-BE49-F238E27FC236}">
                <a16:creationId xmlns:a16="http://schemas.microsoft.com/office/drawing/2014/main" id="{E5C40344-EFBE-74E8-D742-152D35C2A3A6}"/>
              </a:ext>
            </a:extLst>
          </p:cNvPr>
          <p:cNvSpPr txBox="1"/>
          <p:nvPr/>
        </p:nvSpPr>
        <p:spPr>
          <a:xfrm>
            <a:off x="2362200" y="5646172"/>
            <a:ext cx="2083377"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Nhỏ</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id="{FEF816D0-DC48-890D-4135-2E3317463157}"/>
              </a:ext>
            </a:extLst>
          </p:cNvPr>
          <p:cNvSpPr txBox="1"/>
          <p:nvPr/>
        </p:nvSpPr>
        <p:spPr>
          <a:xfrm>
            <a:off x="6515533" y="5646172"/>
            <a:ext cx="2083377"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Yếu</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2" name="TextBox 11">
            <a:extLst>
              <a:ext uri="{FF2B5EF4-FFF2-40B4-BE49-F238E27FC236}">
                <a16:creationId xmlns:a16="http://schemas.microsoft.com/office/drawing/2014/main" id="{5BD80CE6-01ED-5004-32DF-7EA7BC799D15}"/>
              </a:ext>
            </a:extLst>
          </p:cNvPr>
          <p:cNvSpPr txBox="1"/>
          <p:nvPr/>
        </p:nvSpPr>
        <p:spPr>
          <a:xfrm>
            <a:off x="9296400" y="4533900"/>
            <a:ext cx="4049857" cy="2748253"/>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Dao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động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quanh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vị</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trí</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không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cố</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định</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8936F078-2A58-ABC7-83B5-6B01C64C091D}"/>
              </a:ext>
            </a:extLst>
          </p:cNvPr>
          <p:cNvSpPr txBox="1"/>
          <p:nvPr/>
        </p:nvSpPr>
        <p:spPr>
          <a:xfrm>
            <a:off x="13753234" y="4533900"/>
            <a:ext cx="3990110" cy="2748253"/>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Không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dạng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riêng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tích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riêng</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4" name="TextBox 13">
            <a:extLst>
              <a:ext uri="{FF2B5EF4-FFF2-40B4-BE49-F238E27FC236}">
                <a16:creationId xmlns:a16="http://schemas.microsoft.com/office/drawing/2014/main" id="{91E7CF1B-A7A6-8B22-BB37-C4D7FEE9F733}"/>
              </a:ext>
            </a:extLst>
          </p:cNvPr>
          <p:cNvSpPr txBox="1"/>
          <p:nvPr/>
        </p:nvSpPr>
        <p:spPr>
          <a:xfrm>
            <a:off x="2362200" y="8390052"/>
            <a:ext cx="2083377"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lớn</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5" name="TextBox 14">
            <a:extLst>
              <a:ext uri="{FF2B5EF4-FFF2-40B4-BE49-F238E27FC236}">
                <a16:creationId xmlns:a16="http://schemas.microsoft.com/office/drawing/2014/main" id="{F9B1AFB9-AFBD-A398-C85A-F6D7F49E8D9A}"/>
              </a:ext>
            </a:extLst>
          </p:cNvPr>
          <p:cNvSpPr txBox="1"/>
          <p:nvPr/>
        </p:nvSpPr>
        <p:spPr>
          <a:xfrm>
            <a:off x="6515532" y="8372734"/>
            <a:ext cx="2083377"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yếu</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6" name="TextBox 15">
            <a:extLst>
              <a:ext uri="{FF2B5EF4-FFF2-40B4-BE49-F238E27FC236}">
                <a16:creationId xmlns:a16="http://schemas.microsoft.com/office/drawing/2014/main" id="{48734D2F-FBAC-39A4-D5F3-09EF2F7C2C32}"/>
              </a:ext>
            </a:extLst>
          </p:cNvPr>
          <p:cNvSpPr txBox="1"/>
          <p:nvPr/>
        </p:nvSpPr>
        <p:spPr>
          <a:xfrm>
            <a:off x="9307659" y="7887578"/>
            <a:ext cx="4049856" cy="1824923"/>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Thẳng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hỗn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loạn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về</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mọi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hướng</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D455E796-69BD-554F-1BCD-1D85A7867F8D}"/>
              </a:ext>
            </a:extLst>
          </p:cNvPr>
          <p:cNvSpPr txBox="1"/>
          <p:nvPr/>
        </p:nvSpPr>
        <p:spPr>
          <a:xfrm>
            <a:off x="13487400" y="7887577"/>
            <a:ext cx="4772460" cy="1824923"/>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Không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dạng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tích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riêng</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64110609"/>
      </p:ext>
    </p:extLst>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Effect transition="in" filter="fade">
                                      <p:cBhvr>
                                        <p:cTn id="36" dur="500"/>
                                        <p:tgtEl>
                                          <p:spTgt spid="11"/>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Effect transition="in" filter="fade">
                                      <p:cBhvr>
                                        <p:cTn id="41" dur="500"/>
                                        <p:tgtEl>
                                          <p:spTgt spid="12"/>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500" fill="hold"/>
                                        <p:tgtEl>
                                          <p:spTgt spid="13"/>
                                        </p:tgtEl>
                                        <p:attrNameLst>
                                          <p:attrName>ppt_w</p:attrName>
                                        </p:attrNameLst>
                                      </p:cBhvr>
                                      <p:tavLst>
                                        <p:tav tm="0">
                                          <p:val>
                                            <p:fltVal val="0"/>
                                          </p:val>
                                        </p:tav>
                                        <p:tav tm="100000">
                                          <p:val>
                                            <p:strVal val="#ppt_w"/>
                                          </p:val>
                                        </p:tav>
                                      </p:tavLst>
                                    </p:anim>
                                    <p:anim calcmode="lin" valueType="num">
                                      <p:cBhvr>
                                        <p:cTn id="45" dur="500" fill="hold"/>
                                        <p:tgtEl>
                                          <p:spTgt spid="13"/>
                                        </p:tgtEl>
                                        <p:attrNameLst>
                                          <p:attrName>ppt_h</p:attrName>
                                        </p:attrNameLst>
                                      </p:cBhvr>
                                      <p:tavLst>
                                        <p:tav tm="0">
                                          <p:val>
                                            <p:fltVal val="0"/>
                                          </p:val>
                                        </p:tav>
                                        <p:tav tm="100000">
                                          <p:val>
                                            <p:strVal val="#ppt_h"/>
                                          </p:val>
                                        </p:tav>
                                      </p:tavLst>
                                    </p:anim>
                                    <p:animEffect transition="in" filter="fade">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500" fill="hold"/>
                                        <p:tgtEl>
                                          <p:spTgt spid="14"/>
                                        </p:tgtEl>
                                        <p:attrNameLst>
                                          <p:attrName>ppt_w</p:attrName>
                                        </p:attrNameLst>
                                      </p:cBhvr>
                                      <p:tavLst>
                                        <p:tav tm="0">
                                          <p:val>
                                            <p:fltVal val="0"/>
                                          </p:val>
                                        </p:tav>
                                        <p:tav tm="100000">
                                          <p:val>
                                            <p:strVal val="#ppt_w"/>
                                          </p:val>
                                        </p:tav>
                                      </p:tavLst>
                                    </p:anim>
                                    <p:anim calcmode="lin" valueType="num">
                                      <p:cBhvr>
                                        <p:cTn id="52" dur="500" fill="hold"/>
                                        <p:tgtEl>
                                          <p:spTgt spid="14"/>
                                        </p:tgtEl>
                                        <p:attrNameLst>
                                          <p:attrName>ppt_h</p:attrName>
                                        </p:attrNameLst>
                                      </p:cBhvr>
                                      <p:tavLst>
                                        <p:tav tm="0">
                                          <p:val>
                                            <p:fltVal val="0"/>
                                          </p:val>
                                        </p:tav>
                                        <p:tav tm="100000">
                                          <p:val>
                                            <p:strVal val="#ppt_h"/>
                                          </p:val>
                                        </p:tav>
                                      </p:tavLst>
                                    </p:anim>
                                    <p:animEffect transition="in" filter="fade">
                                      <p:cBhvr>
                                        <p:cTn id="53" dur="500"/>
                                        <p:tgtEl>
                                          <p:spTgt spid="14"/>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fill="hold"/>
                                        <p:tgtEl>
                                          <p:spTgt spid="15"/>
                                        </p:tgtEl>
                                        <p:attrNameLst>
                                          <p:attrName>ppt_w</p:attrName>
                                        </p:attrNameLst>
                                      </p:cBhvr>
                                      <p:tavLst>
                                        <p:tav tm="0">
                                          <p:val>
                                            <p:fltVal val="0"/>
                                          </p:val>
                                        </p:tav>
                                        <p:tav tm="100000">
                                          <p:val>
                                            <p:strVal val="#ppt_w"/>
                                          </p:val>
                                        </p:tav>
                                      </p:tavLst>
                                    </p:anim>
                                    <p:anim calcmode="lin" valueType="num">
                                      <p:cBhvr>
                                        <p:cTn id="57" dur="500" fill="hold"/>
                                        <p:tgtEl>
                                          <p:spTgt spid="15"/>
                                        </p:tgtEl>
                                        <p:attrNameLst>
                                          <p:attrName>ppt_h</p:attrName>
                                        </p:attrNameLst>
                                      </p:cBhvr>
                                      <p:tavLst>
                                        <p:tav tm="0">
                                          <p:val>
                                            <p:fltVal val="0"/>
                                          </p:val>
                                        </p:tav>
                                        <p:tav tm="100000">
                                          <p:val>
                                            <p:strVal val="#ppt_h"/>
                                          </p:val>
                                        </p:tav>
                                      </p:tavLst>
                                    </p:anim>
                                    <p:animEffect transition="in" filter="fade">
                                      <p:cBhvr>
                                        <p:cTn id="58" dur="500"/>
                                        <p:tgtEl>
                                          <p:spTgt spid="15"/>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500" fill="hold"/>
                                        <p:tgtEl>
                                          <p:spTgt spid="16"/>
                                        </p:tgtEl>
                                        <p:attrNameLst>
                                          <p:attrName>ppt_w</p:attrName>
                                        </p:attrNameLst>
                                      </p:cBhvr>
                                      <p:tavLst>
                                        <p:tav tm="0">
                                          <p:val>
                                            <p:fltVal val="0"/>
                                          </p:val>
                                        </p:tav>
                                        <p:tav tm="100000">
                                          <p:val>
                                            <p:strVal val="#ppt_w"/>
                                          </p:val>
                                        </p:tav>
                                      </p:tavLst>
                                    </p:anim>
                                    <p:anim calcmode="lin" valueType="num">
                                      <p:cBhvr>
                                        <p:cTn id="62" dur="500" fill="hold"/>
                                        <p:tgtEl>
                                          <p:spTgt spid="16"/>
                                        </p:tgtEl>
                                        <p:attrNameLst>
                                          <p:attrName>ppt_h</p:attrName>
                                        </p:attrNameLst>
                                      </p:cBhvr>
                                      <p:tavLst>
                                        <p:tav tm="0">
                                          <p:val>
                                            <p:fltVal val="0"/>
                                          </p:val>
                                        </p:tav>
                                        <p:tav tm="100000">
                                          <p:val>
                                            <p:strVal val="#ppt_h"/>
                                          </p:val>
                                        </p:tav>
                                      </p:tavLst>
                                    </p:anim>
                                    <p:animEffect transition="in" filter="fade">
                                      <p:cBhvr>
                                        <p:cTn id="63" dur="500"/>
                                        <p:tgtEl>
                                          <p:spTgt spid="1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500" fill="hold"/>
                                        <p:tgtEl>
                                          <p:spTgt spid="17"/>
                                        </p:tgtEl>
                                        <p:attrNameLst>
                                          <p:attrName>ppt_w</p:attrName>
                                        </p:attrNameLst>
                                      </p:cBhvr>
                                      <p:tavLst>
                                        <p:tav tm="0">
                                          <p:val>
                                            <p:fltVal val="0"/>
                                          </p:val>
                                        </p:tav>
                                        <p:tav tm="100000">
                                          <p:val>
                                            <p:strVal val="#ppt_w"/>
                                          </p:val>
                                        </p:tav>
                                      </p:tavLst>
                                    </p:anim>
                                    <p:anim calcmode="lin" valueType="num">
                                      <p:cBhvr>
                                        <p:cTn id="67" dur="500" fill="hold"/>
                                        <p:tgtEl>
                                          <p:spTgt spid="17"/>
                                        </p:tgtEl>
                                        <p:attrNameLst>
                                          <p:attrName>ppt_h</p:attrName>
                                        </p:attrNameLst>
                                      </p:cBhvr>
                                      <p:tavLst>
                                        <p:tav tm="0">
                                          <p:val>
                                            <p:fltVal val="0"/>
                                          </p:val>
                                        </p:tav>
                                        <p:tav tm="100000">
                                          <p:val>
                                            <p:strVal val="#ppt_h"/>
                                          </p:val>
                                        </p:tav>
                                      </p:tavLst>
                                    </p:anim>
                                    <p:animEffect transition="in" filter="fade">
                                      <p:cBhvr>
                                        <p:cTn id="6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9" grpId="0"/>
      <p:bldP spid="10" grpId="0"/>
      <p:bldP spid="11" grpId="0"/>
      <p:bldP spid="12" grpId="0"/>
      <p:bldP spid="13" grpId="0"/>
      <p:bldP spid="14" grpId="0"/>
      <p:bldP spid="15" grpId="0"/>
      <p:bldP spid="16"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21230723-0244-F9AF-E334-8554D202E3C4}"/>
              </a:ext>
            </a:extLst>
          </p:cNvPr>
          <p:cNvGrpSpPr/>
          <p:nvPr/>
        </p:nvGrpSpPr>
        <p:grpSpPr>
          <a:xfrm>
            <a:off x="4528702" y="27656"/>
            <a:ext cx="8468593" cy="4783675"/>
            <a:chOff x="4528702" y="27656"/>
            <a:chExt cx="8468593" cy="4783675"/>
          </a:xfrm>
        </p:grpSpPr>
        <p:pic>
          <p:nvPicPr>
            <p:cNvPr id="3" name="Picture 2">
              <a:extLst>
                <a:ext uri="{FF2B5EF4-FFF2-40B4-BE49-F238E27FC236}">
                  <a16:creationId xmlns:a16="http://schemas.microsoft.com/office/drawing/2014/main" id="{77B00763-4655-4124-2F3A-D4C22586B2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90704" y="691995"/>
              <a:ext cx="7706591" cy="4119336"/>
            </a:xfrm>
            <a:prstGeom prst="rect">
              <a:avLst/>
            </a:prstGeom>
          </p:spPr>
        </p:pic>
        <p:grpSp>
          <p:nvGrpSpPr>
            <p:cNvPr id="10" name="Group 9">
              <a:extLst>
                <a:ext uri="{FF2B5EF4-FFF2-40B4-BE49-F238E27FC236}">
                  <a16:creationId xmlns:a16="http://schemas.microsoft.com/office/drawing/2014/main" id="{06B4ACB1-1A18-6BF2-23B3-F3708E1F8349}"/>
                </a:ext>
              </a:extLst>
            </p:cNvPr>
            <p:cNvGrpSpPr/>
            <p:nvPr/>
          </p:nvGrpSpPr>
          <p:grpSpPr>
            <a:xfrm>
              <a:off x="4528702" y="27656"/>
              <a:ext cx="1839244" cy="1839243"/>
              <a:chOff x="4528702" y="27656"/>
              <a:chExt cx="1839244" cy="1839243"/>
            </a:xfrm>
          </p:grpSpPr>
          <p:sp>
            <p:nvSpPr>
              <p:cNvPr id="8" name="Oval 7">
                <a:extLst>
                  <a:ext uri="{FF2B5EF4-FFF2-40B4-BE49-F238E27FC236}">
                    <a16:creationId xmlns:a16="http://schemas.microsoft.com/office/drawing/2014/main" id="{6D66CE7C-F1D1-32AF-4E19-AD84973C398A}"/>
                  </a:ext>
                </a:extLst>
              </p:cNvPr>
              <p:cNvSpPr/>
              <p:nvPr/>
            </p:nvSpPr>
            <p:spPr>
              <a:xfrm>
                <a:off x="4528703" y="27656"/>
                <a:ext cx="1839243" cy="1839243"/>
              </a:xfrm>
              <a:prstGeom prst="ellipse">
                <a:avLst/>
              </a:prstGeom>
              <a:solidFill>
                <a:srgbClr val="FFCC6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98CB7295-CC66-DEC5-986C-B30FF58C8D46}"/>
                  </a:ext>
                </a:extLst>
              </p:cNvPr>
              <p:cNvSpPr txBox="1"/>
              <p:nvPr/>
            </p:nvSpPr>
            <p:spPr>
              <a:xfrm>
                <a:off x="4528702" y="593334"/>
                <a:ext cx="183924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grpSp>
      <p:grpSp>
        <p:nvGrpSpPr>
          <p:cNvPr id="18" name="Group 17">
            <a:extLst>
              <a:ext uri="{FF2B5EF4-FFF2-40B4-BE49-F238E27FC236}">
                <a16:creationId xmlns:a16="http://schemas.microsoft.com/office/drawing/2014/main" id="{935401E2-1113-3341-3C60-592ED430879D}"/>
              </a:ext>
            </a:extLst>
          </p:cNvPr>
          <p:cNvGrpSpPr/>
          <p:nvPr/>
        </p:nvGrpSpPr>
        <p:grpSpPr>
          <a:xfrm>
            <a:off x="788811" y="4459625"/>
            <a:ext cx="8009719" cy="5308375"/>
            <a:chOff x="788811" y="4459625"/>
            <a:chExt cx="8009719" cy="5308375"/>
          </a:xfrm>
        </p:grpSpPr>
        <p:pic>
          <p:nvPicPr>
            <p:cNvPr id="5" name="Picture 4">
              <a:extLst>
                <a:ext uri="{FF2B5EF4-FFF2-40B4-BE49-F238E27FC236}">
                  <a16:creationId xmlns:a16="http://schemas.microsoft.com/office/drawing/2014/main" id="{70067B4C-9CF9-3782-0BBD-1A574E0A74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74617" y="5475669"/>
              <a:ext cx="7523913" cy="4292331"/>
            </a:xfrm>
            <a:prstGeom prst="rect">
              <a:avLst/>
            </a:prstGeom>
          </p:spPr>
        </p:pic>
        <p:grpSp>
          <p:nvGrpSpPr>
            <p:cNvPr id="11" name="Group 10">
              <a:extLst>
                <a:ext uri="{FF2B5EF4-FFF2-40B4-BE49-F238E27FC236}">
                  <a16:creationId xmlns:a16="http://schemas.microsoft.com/office/drawing/2014/main" id="{A0FB1029-AFB9-0460-E3FA-5C88D16FCC32}"/>
                </a:ext>
              </a:extLst>
            </p:cNvPr>
            <p:cNvGrpSpPr/>
            <p:nvPr/>
          </p:nvGrpSpPr>
          <p:grpSpPr>
            <a:xfrm>
              <a:off x="788811" y="4459625"/>
              <a:ext cx="1846170" cy="1839243"/>
              <a:chOff x="4535629" y="263402"/>
              <a:chExt cx="1846170" cy="1839243"/>
            </a:xfrm>
          </p:grpSpPr>
          <p:sp>
            <p:nvSpPr>
              <p:cNvPr id="12" name="Oval 11">
                <a:extLst>
                  <a:ext uri="{FF2B5EF4-FFF2-40B4-BE49-F238E27FC236}">
                    <a16:creationId xmlns:a16="http://schemas.microsoft.com/office/drawing/2014/main" id="{D1DA1213-3A2E-9E3D-FE3B-E7EC99D6D548}"/>
                  </a:ext>
                </a:extLst>
              </p:cNvPr>
              <p:cNvSpPr/>
              <p:nvPr/>
            </p:nvSpPr>
            <p:spPr>
              <a:xfrm>
                <a:off x="4535629" y="263402"/>
                <a:ext cx="1839243" cy="1839243"/>
              </a:xfrm>
              <a:prstGeom prst="ellipse">
                <a:avLst/>
              </a:prstGeom>
              <a:solidFill>
                <a:srgbClr val="FFC6B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026CB609-15C2-7B04-63EF-ADCE00DA78E6}"/>
                  </a:ext>
                </a:extLst>
              </p:cNvPr>
              <p:cNvSpPr txBox="1"/>
              <p:nvPr/>
            </p:nvSpPr>
            <p:spPr>
              <a:xfrm>
                <a:off x="4542555" y="502612"/>
                <a:ext cx="1839244" cy="1360822"/>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grpSp>
      <p:grpSp>
        <p:nvGrpSpPr>
          <p:cNvPr id="19" name="Group 18">
            <a:extLst>
              <a:ext uri="{FF2B5EF4-FFF2-40B4-BE49-F238E27FC236}">
                <a16:creationId xmlns:a16="http://schemas.microsoft.com/office/drawing/2014/main" id="{EF055A78-380F-9A1E-805E-F95D9FD35BB8}"/>
              </a:ext>
            </a:extLst>
          </p:cNvPr>
          <p:cNvGrpSpPr/>
          <p:nvPr/>
        </p:nvGrpSpPr>
        <p:grpSpPr>
          <a:xfrm>
            <a:off x="9975275" y="4463089"/>
            <a:ext cx="7964658" cy="5304911"/>
            <a:chOff x="9975275" y="4463089"/>
            <a:chExt cx="7964658" cy="5304911"/>
          </a:xfrm>
        </p:grpSpPr>
        <p:pic>
          <p:nvPicPr>
            <p:cNvPr id="7" name="Picture 6">
              <a:extLst>
                <a:ext uri="{FF2B5EF4-FFF2-40B4-BE49-F238E27FC236}">
                  <a16:creationId xmlns:a16="http://schemas.microsoft.com/office/drawing/2014/main" id="{A4A34C43-F8DF-D256-1268-7C241C5149E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75275" y="5475669"/>
              <a:ext cx="7523914" cy="4292331"/>
            </a:xfrm>
            <a:prstGeom prst="rect">
              <a:avLst/>
            </a:prstGeom>
          </p:spPr>
        </p:pic>
        <p:grpSp>
          <p:nvGrpSpPr>
            <p:cNvPr id="14" name="Group 13">
              <a:extLst>
                <a:ext uri="{FF2B5EF4-FFF2-40B4-BE49-F238E27FC236}">
                  <a16:creationId xmlns:a16="http://schemas.microsoft.com/office/drawing/2014/main" id="{289F9712-017E-C413-C4B1-7B21002733E3}"/>
                </a:ext>
              </a:extLst>
            </p:cNvPr>
            <p:cNvGrpSpPr/>
            <p:nvPr/>
          </p:nvGrpSpPr>
          <p:grpSpPr>
            <a:xfrm>
              <a:off x="16093761" y="4463089"/>
              <a:ext cx="1846172" cy="1839243"/>
              <a:chOff x="4391864" y="266866"/>
              <a:chExt cx="1846172" cy="1839243"/>
            </a:xfrm>
          </p:grpSpPr>
          <p:sp>
            <p:nvSpPr>
              <p:cNvPr id="15" name="Oval 14">
                <a:extLst>
                  <a:ext uri="{FF2B5EF4-FFF2-40B4-BE49-F238E27FC236}">
                    <a16:creationId xmlns:a16="http://schemas.microsoft.com/office/drawing/2014/main" id="{BC349CE6-C049-85B7-F9CD-55FE1CBF1741}"/>
                  </a:ext>
                </a:extLst>
              </p:cNvPr>
              <p:cNvSpPr/>
              <p:nvPr/>
            </p:nvSpPr>
            <p:spPr>
              <a:xfrm>
                <a:off x="4391864" y="266866"/>
                <a:ext cx="1839243" cy="1839243"/>
              </a:xfrm>
              <a:prstGeom prst="ellipse">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TextBox 15">
                <a:extLst>
                  <a:ext uri="{FF2B5EF4-FFF2-40B4-BE49-F238E27FC236}">
                    <a16:creationId xmlns:a16="http://schemas.microsoft.com/office/drawing/2014/main" id="{D6D6FA48-4F1F-1FB0-0A8E-04093D0E76A6}"/>
                  </a:ext>
                </a:extLst>
              </p:cNvPr>
              <p:cNvSpPr txBox="1"/>
              <p:nvPr/>
            </p:nvSpPr>
            <p:spPr>
              <a:xfrm>
                <a:off x="4398792" y="802363"/>
                <a:ext cx="1839244" cy="696024"/>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khí</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grpSp>
    </p:spTree>
    <p:extLst>
      <p:ext uri="{BB962C8B-B14F-4D97-AF65-F5344CB8AC3E}">
        <p14:creationId xmlns:p14="http://schemas.microsoft.com/office/powerpoint/2010/main" val="970513154"/>
      </p:ext>
    </p:extLst>
  </p:cSld>
  <p:clrMapOvr>
    <a:masterClrMapping/>
  </p:clrMapOvr>
  <p:transition spd="med">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E9E46C01-D670-DE00-3982-D7F55E4BAA73}"/>
              </a:ext>
            </a:extLst>
          </p:cNvPr>
          <p:cNvSpPr/>
          <p:nvPr/>
        </p:nvSpPr>
        <p:spPr>
          <a:xfrm>
            <a:off x="-228600" y="723900"/>
            <a:ext cx="6571764" cy="990600"/>
          </a:xfrm>
          <a:prstGeom prst="roundRect">
            <a:avLst/>
          </a:prstGeom>
          <a:solidFill>
            <a:srgbClr val="59C294"/>
          </a:solidFill>
          <a:ln>
            <a:solidFill>
              <a:srgbClr val="59C29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Hoạt</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động</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2 (SGK - tr.7)</a:t>
            </a:r>
          </a:p>
        </p:txBody>
      </p:sp>
      <p:grpSp>
        <p:nvGrpSpPr>
          <p:cNvPr id="3" name="Group 2">
            <a:extLst>
              <a:ext uri="{FF2B5EF4-FFF2-40B4-BE49-F238E27FC236}">
                <a16:creationId xmlns:a16="http://schemas.microsoft.com/office/drawing/2014/main" id="{9CD776DE-D399-EF71-A557-0FD3AB02BB9B}"/>
              </a:ext>
            </a:extLst>
          </p:cNvPr>
          <p:cNvGrpSpPr/>
          <p:nvPr/>
        </p:nvGrpSpPr>
        <p:grpSpPr>
          <a:xfrm>
            <a:off x="1447800" y="1943100"/>
            <a:ext cx="15773400" cy="7620000"/>
            <a:chOff x="1447800" y="1943100"/>
            <a:chExt cx="15773400" cy="7620000"/>
          </a:xfrm>
        </p:grpSpPr>
        <p:sp>
          <p:nvSpPr>
            <p:cNvPr id="4" name="TextBox 3">
              <a:extLst>
                <a:ext uri="{FF2B5EF4-FFF2-40B4-BE49-F238E27FC236}">
                  <a16:creationId xmlns:a16="http://schemas.microsoft.com/office/drawing/2014/main" id="{4875F038-01A9-DC09-CDC0-BA992468939F}"/>
                </a:ext>
              </a:extLst>
            </p:cNvPr>
            <p:cNvSpPr txBox="1"/>
            <p:nvPr/>
          </p:nvSpPr>
          <p:spPr>
            <a:xfrm>
              <a:off x="1447800" y="1943100"/>
              <a:ext cx="15773400" cy="4594912"/>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Hãy giải thích các đặc điểm sau đây của thể khí, thể rắn, thể lỏng.</a:t>
              </a:r>
            </a:p>
            <a:p>
              <a:pPr marL="742950" marR="0" lvl="0" indent="-742950" algn="just" defTabSz="914400" rtl="0" eaLnBrk="1" fontAlgn="auto" latinLnBrk="0" hangingPunct="1">
                <a:lnSpc>
                  <a:spcPct val="150000"/>
                </a:lnSpc>
                <a:spcBef>
                  <a:spcPts val="0"/>
                </a:spcBef>
                <a:spcAft>
                  <a:spcPts val="0"/>
                </a:spcAft>
                <a:buClrTx/>
                <a:buSzTx/>
                <a:buFont typeface="+mj-lt"/>
                <a:buAutoNum type="alphaLcParenR"/>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Chất khí không có hình dạng và thể tích riêng, luôn chiếm toàn bộ thể tích bình chứa và có thể nén được dễ dàng. </a:t>
              </a:r>
            </a:p>
            <a:p>
              <a:pPr marL="742950" marR="0" lvl="0" indent="-742950" algn="just" defTabSz="914400" rtl="0" eaLnBrk="1" fontAlgn="auto" latinLnBrk="0" hangingPunct="1">
                <a:lnSpc>
                  <a:spcPct val="150000"/>
                </a:lnSpc>
                <a:spcBef>
                  <a:spcPts val="0"/>
                </a:spcBef>
                <a:spcAft>
                  <a:spcPts val="0"/>
                </a:spcAft>
                <a:buClrTx/>
                <a:buSzTx/>
                <a:buFont typeface="+mj-lt"/>
                <a:buAutoNum type="alphaLcParenR"/>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Vật ở thể rắn có thể tích và hình dạng riêng, rất khó nén.</a:t>
              </a:r>
            </a:p>
            <a:p>
              <a:pPr marL="742950" marR="0" lvl="0" indent="-742950" algn="just" defTabSz="914400" rtl="0" eaLnBrk="1" fontAlgn="auto" latinLnBrk="0" hangingPunct="1">
                <a:lnSpc>
                  <a:spcPct val="150000"/>
                </a:lnSpc>
                <a:spcBef>
                  <a:spcPts val="0"/>
                </a:spcBef>
                <a:spcAft>
                  <a:spcPts val="0"/>
                </a:spcAft>
                <a:buClrTx/>
                <a:buSzTx/>
                <a:buFont typeface="+mj-lt"/>
                <a:buAutoNum type="alphaLcParenR"/>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Vật ở thể lỏng có thể tích riêng nhưng không có hình dạng riêng.</a:t>
              </a:r>
            </a:p>
          </p:txBody>
        </p:sp>
        <p:sp>
          <p:nvSpPr>
            <p:cNvPr id="5" name="Freeform 4">
              <a:extLst>
                <a:ext uri="{FF2B5EF4-FFF2-40B4-BE49-F238E27FC236}">
                  <a16:creationId xmlns:a16="http://schemas.microsoft.com/office/drawing/2014/main" id="{3F0D2D8A-F1D6-3870-A275-CAC46772F13B}"/>
                </a:ext>
              </a:extLst>
            </p:cNvPr>
            <p:cNvSpPr/>
            <p:nvPr/>
          </p:nvSpPr>
          <p:spPr>
            <a:xfrm>
              <a:off x="2119520" y="7360162"/>
              <a:ext cx="2969647" cy="2202938"/>
            </a:xfrm>
            <a:custGeom>
              <a:avLst/>
              <a:gdLst/>
              <a:ahLst/>
              <a:cxnLst/>
              <a:rect l="l" t="t" r="r" b="b"/>
              <a:pathLst>
                <a:path w="2179510" h="1616800">
                  <a:moveTo>
                    <a:pt x="0" y="0"/>
                  </a:moveTo>
                  <a:lnTo>
                    <a:pt x="2179509" y="0"/>
                  </a:lnTo>
                  <a:lnTo>
                    <a:pt x="2179509" y="1616800"/>
                  </a:lnTo>
                  <a:lnTo>
                    <a:pt x="0" y="1616800"/>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Freeform 13">
              <a:extLst>
                <a:ext uri="{FF2B5EF4-FFF2-40B4-BE49-F238E27FC236}">
                  <a16:creationId xmlns:a16="http://schemas.microsoft.com/office/drawing/2014/main" id="{D9DBEB66-BF3C-773D-8E7F-5CA2A9F6DAB2}"/>
                </a:ext>
              </a:extLst>
            </p:cNvPr>
            <p:cNvSpPr/>
            <p:nvPr/>
          </p:nvSpPr>
          <p:spPr>
            <a:xfrm>
              <a:off x="8228779" y="7360162"/>
              <a:ext cx="1830441" cy="2202937"/>
            </a:xfrm>
            <a:custGeom>
              <a:avLst/>
              <a:gdLst/>
              <a:ahLst/>
              <a:cxnLst/>
              <a:rect l="l" t="t" r="r" b="b"/>
              <a:pathLst>
                <a:path w="1343414" h="1616800">
                  <a:moveTo>
                    <a:pt x="0" y="0"/>
                  </a:moveTo>
                  <a:lnTo>
                    <a:pt x="1343414" y="0"/>
                  </a:lnTo>
                  <a:lnTo>
                    <a:pt x="1343414" y="1616800"/>
                  </a:lnTo>
                  <a:lnTo>
                    <a:pt x="0" y="1616800"/>
                  </a:lnTo>
                  <a:lnTo>
                    <a:pt x="0" y="0"/>
                  </a:lnTo>
                  <a:close/>
                </a:path>
              </a:pathLst>
            </a:custGeom>
            <a:blipFill>
              <a:blip>
                <a:extLst>
                  <a:ext uri="{96DAC541-7B7A-43D3-8B79-37D633B846F1}">
                    <asvg:svgBlip xmlns=""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Freeform 15">
              <a:extLst>
                <a:ext uri="{FF2B5EF4-FFF2-40B4-BE49-F238E27FC236}">
                  <a16:creationId xmlns:a16="http://schemas.microsoft.com/office/drawing/2014/main" id="{1E6D9A63-C23D-147A-F93C-FADFC3FBACA1}"/>
                </a:ext>
              </a:extLst>
            </p:cNvPr>
            <p:cNvSpPr/>
            <p:nvPr/>
          </p:nvSpPr>
          <p:spPr>
            <a:xfrm>
              <a:off x="13639800" y="7360162"/>
              <a:ext cx="1918559" cy="2202938"/>
            </a:xfrm>
            <a:custGeom>
              <a:avLst/>
              <a:gdLst/>
              <a:ahLst/>
              <a:cxnLst/>
              <a:rect l="l" t="t" r="r" b="b"/>
              <a:pathLst>
                <a:path w="1408086" h="1616800">
                  <a:moveTo>
                    <a:pt x="0" y="0"/>
                  </a:moveTo>
                  <a:lnTo>
                    <a:pt x="1408086" y="0"/>
                  </a:lnTo>
                  <a:lnTo>
                    <a:pt x="1408086" y="1616800"/>
                  </a:lnTo>
                  <a:lnTo>
                    <a:pt x="0" y="1616800"/>
                  </a:lnTo>
                  <a:lnTo>
                    <a:pt x="0" y="0"/>
                  </a:lnTo>
                  <a:close/>
                </a:path>
              </a:pathLst>
            </a:custGeom>
            <a:blipFill>
              <a:blip>
                <a:extLst>
                  <a:ext uri="{96DAC541-7B7A-43D3-8B79-37D633B846F1}">
                    <asvg:svgBlip xmlns=""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8" name="Google Shape;192;p2">
            <a:extLst>
              <a:ext uri="{FF2B5EF4-FFF2-40B4-BE49-F238E27FC236}">
                <a16:creationId xmlns:a16="http://schemas.microsoft.com/office/drawing/2014/main" id="{EEAE99F6-3E4E-9697-EB16-821B5B9EE0A0}"/>
              </a:ext>
            </a:extLst>
          </p:cNvPr>
          <p:cNvPicPr preferRelativeResize="0"/>
          <p:nvPr/>
        </p:nvPicPr>
        <p:blipFill rotWithShape="1">
          <a:blip r:embed="rId5">
            <a:alphaModFix/>
          </a:blip>
          <a:srcRect/>
          <a:stretch/>
        </p:blipFill>
        <p:spPr>
          <a:xfrm>
            <a:off x="0" y="10011622"/>
            <a:ext cx="2133599" cy="358877"/>
          </a:xfrm>
          <a:prstGeom prst="rect">
            <a:avLst/>
          </a:prstGeom>
          <a:noFill/>
          <a:ln>
            <a:noFill/>
          </a:ln>
        </p:spPr>
      </p:pic>
    </p:spTree>
    <p:extLst>
      <p:ext uri="{BB962C8B-B14F-4D97-AF65-F5344CB8AC3E}">
        <p14:creationId xmlns:p14="http://schemas.microsoft.com/office/powerpoint/2010/main" val="493725823"/>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50FF19F6-B0A3-B540-A701-0BC958A20A2B}"/>
              </a:ext>
            </a:extLst>
          </p:cNvPr>
          <p:cNvGrpSpPr/>
          <p:nvPr/>
        </p:nvGrpSpPr>
        <p:grpSpPr>
          <a:xfrm>
            <a:off x="592377" y="195565"/>
            <a:ext cx="2507215" cy="2507215"/>
            <a:chOff x="0" y="0"/>
            <a:chExt cx="812800" cy="812800"/>
          </a:xfrm>
        </p:grpSpPr>
        <p:sp>
          <p:nvSpPr>
            <p:cNvPr id="3" name="Freeform 3">
              <a:extLst>
                <a:ext uri="{FF2B5EF4-FFF2-40B4-BE49-F238E27FC236}">
                  <a16:creationId xmlns:a16="http://schemas.microsoft.com/office/drawing/2014/main" id="{ED903C80-FC23-8F96-1FB8-5062F2F87144}"/>
                </a:ext>
              </a:extLst>
            </p:cNvPr>
            <p:cNvSpPr/>
            <p:nvPr/>
          </p:nvSpPr>
          <p:spPr>
            <a:xfrm>
              <a:off x="0" y="0"/>
              <a:ext cx="812800" cy="812800"/>
            </a:xfrm>
            <a:custGeom>
              <a:avLst/>
              <a:gdLst/>
              <a:ahLst/>
              <a:cxnLst/>
              <a:rect l="l" t="t" r="r" b="b"/>
              <a:pathLst>
                <a:path w="812800" h="812800">
                  <a:moveTo>
                    <a:pt x="406400" y="0"/>
                  </a:moveTo>
                  <a:lnTo>
                    <a:pt x="485289" y="111986"/>
                  </a:lnTo>
                  <a:lnTo>
                    <a:pt x="609600" y="54447"/>
                  </a:lnTo>
                  <a:lnTo>
                    <a:pt x="621927" y="190873"/>
                  </a:lnTo>
                  <a:lnTo>
                    <a:pt x="758353" y="203200"/>
                  </a:lnTo>
                  <a:lnTo>
                    <a:pt x="700814" y="327511"/>
                  </a:lnTo>
                  <a:lnTo>
                    <a:pt x="812800" y="406400"/>
                  </a:lnTo>
                  <a:lnTo>
                    <a:pt x="700814" y="485289"/>
                  </a:lnTo>
                  <a:lnTo>
                    <a:pt x="758353" y="609600"/>
                  </a:lnTo>
                  <a:lnTo>
                    <a:pt x="621927" y="621927"/>
                  </a:lnTo>
                  <a:lnTo>
                    <a:pt x="609600" y="758353"/>
                  </a:lnTo>
                  <a:lnTo>
                    <a:pt x="485289" y="700814"/>
                  </a:lnTo>
                  <a:lnTo>
                    <a:pt x="406400" y="812800"/>
                  </a:lnTo>
                  <a:lnTo>
                    <a:pt x="327511" y="700814"/>
                  </a:lnTo>
                  <a:lnTo>
                    <a:pt x="203200" y="758353"/>
                  </a:lnTo>
                  <a:lnTo>
                    <a:pt x="190873" y="621927"/>
                  </a:lnTo>
                  <a:lnTo>
                    <a:pt x="54447" y="609600"/>
                  </a:lnTo>
                  <a:lnTo>
                    <a:pt x="111986" y="485289"/>
                  </a:lnTo>
                  <a:lnTo>
                    <a:pt x="0" y="406400"/>
                  </a:lnTo>
                  <a:lnTo>
                    <a:pt x="111986" y="327511"/>
                  </a:lnTo>
                  <a:lnTo>
                    <a:pt x="54447" y="203200"/>
                  </a:lnTo>
                  <a:lnTo>
                    <a:pt x="190873" y="190873"/>
                  </a:lnTo>
                  <a:lnTo>
                    <a:pt x="203200" y="54447"/>
                  </a:lnTo>
                  <a:lnTo>
                    <a:pt x="327511" y="111986"/>
                  </a:lnTo>
                  <a:lnTo>
                    <a:pt x="406400" y="0"/>
                  </a:lnTo>
                  <a:close/>
                </a:path>
              </a:pathLst>
            </a:custGeom>
            <a:solidFill>
              <a:srgbClr val="F2A424"/>
            </a:solidFill>
            <a:ln w="19050" cap="sq">
              <a:solidFill>
                <a:srgbClr val="00000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a:extLst>
                <a:ext uri="{FF2B5EF4-FFF2-40B4-BE49-F238E27FC236}">
                  <a16:creationId xmlns:a16="http://schemas.microsoft.com/office/drawing/2014/main" id="{C1603820-33D9-44E5-C9C4-EE5D6760326D}"/>
                </a:ext>
              </a:extLst>
            </p:cNvPr>
            <p:cNvSpPr txBox="1"/>
            <p:nvPr/>
          </p:nvSpPr>
          <p:spPr>
            <a:xfrm>
              <a:off x="127000" y="115436"/>
              <a:ext cx="558800" cy="539750"/>
            </a:xfrm>
            <a:prstGeom prst="rect">
              <a:avLst/>
            </a:prstGeom>
          </p:spPr>
          <p:txBody>
            <a:bodyPr lIns="50800" tIns="50800" rIns="50800" bIns="50800"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Câu</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a:t>
              </a:r>
            </a:p>
          </p:txBody>
        </p:sp>
      </p:grpSp>
      <p:sp>
        <p:nvSpPr>
          <p:cNvPr id="7" name="TextBox 16">
            <a:extLst>
              <a:ext uri="{FF2B5EF4-FFF2-40B4-BE49-F238E27FC236}">
                <a16:creationId xmlns:a16="http://schemas.microsoft.com/office/drawing/2014/main" id="{4EDE3A36-D487-EAAA-3208-3BD2EFA13841}"/>
              </a:ext>
            </a:extLst>
          </p:cNvPr>
          <p:cNvSpPr txBox="1"/>
          <p:nvPr/>
        </p:nvSpPr>
        <p:spPr>
          <a:xfrm>
            <a:off x="10211953" y="2231309"/>
            <a:ext cx="7321158" cy="6793657"/>
          </a:xfrm>
          <a:prstGeom prst="rect">
            <a:avLst/>
          </a:prstGeom>
        </p:spPr>
        <p:txBody>
          <a:bodyPr lIns="254000" tIns="254000" rIns="254000" bIns="254000" rtlCol="0" anchor="ctr"/>
          <a:lstStyle/>
          <a:p>
            <a:pPr marL="0" marR="0" lvl="0" indent="0" algn="ctr" defTabSz="914400" rtl="0" eaLnBrk="1" fontAlgn="auto" latinLnBrk="0" hangingPunct="1">
              <a:lnSpc>
                <a:spcPts val="352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8" name="Group 17">
            <a:extLst>
              <a:ext uri="{FF2B5EF4-FFF2-40B4-BE49-F238E27FC236}">
                <a16:creationId xmlns:a16="http://schemas.microsoft.com/office/drawing/2014/main" id="{4CA86FFD-9078-3110-D202-BD8EFB6AC237}"/>
              </a:ext>
            </a:extLst>
          </p:cNvPr>
          <p:cNvGrpSpPr/>
          <p:nvPr/>
        </p:nvGrpSpPr>
        <p:grpSpPr>
          <a:xfrm>
            <a:off x="11317698" y="1632883"/>
            <a:ext cx="6277117" cy="7540017"/>
            <a:chOff x="11255994" y="1615565"/>
            <a:chExt cx="6277117" cy="7540017"/>
          </a:xfrm>
        </p:grpSpPr>
        <p:sp>
          <p:nvSpPr>
            <p:cNvPr id="6" name="Freeform 15">
              <a:extLst>
                <a:ext uri="{FF2B5EF4-FFF2-40B4-BE49-F238E27FC236}">
                  <a16:creationId xmlns:a16="http://schemas.microsoft.com/office/drawing/2014/main" id="{29306184-5F26-8793-5B4B-015B7A1A4CA5}"/>
                </a:ext>
              </a:extLst>
            </p:cNvPr>
            <p:cNvSpPr/>
            <p:nvPr/>
          </p:nvSpPr>
          <p:spPr>
            <a:xfrm>
              <a:off x="11255994" y="2110864"/>
              <a:ext cx="6277117" cy="7044718"/>
            </a:xfrm>
            <a:custGeom>
              <a:avLst/>
              <a:gdLst/>
              <a:ahLst/>
              <a:cxnLst/>
              <a:rect l="l" t="t" r="r" b="b"/>
              <a:pathLst>
                <a:path w="1736905" h="1640333">
                  <a:moveTo>
                    <a:pt x="0" y="0"/>
                  </a:moveTo>
                  <a:lnTo>
                    <a:pt x="1736905" y="0"/>
                  </a:lnTo>
                  <a:lnTo>
                    <a:pt x="1736905" y="1640333"/>
                  </a:lnTo>
                  <a:lnTo>
                    <a:pt x="0" y="1640333"/>
                  </a:lnTo>
                  <a:close/>
                </a:path>
              </a:pathLst>
            </a:custGeom>
            <a:solidFill>
              <a:srgbClr val="FFEED2"/>
            </a:solidFill>
            <a:ln w="19050" cap="sq">
              <a:solidFill>
                <a:srgbClr val="00000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9" name="Group 20">
              <a:extLst>
                <a:ext uri="{FF2B5EF4-FFF2-40B4-BE49-F238E27FC236}">
                  <a16:creationId xmlns:a16="http://schemas.microsoft.com/office/drawing/2014/main" id="{114BF439-96B7-FADD-BFB0-78BD5ECF0D8A}"/>
                </a:ext>
              </a:extLst>
            </p:cNvPr>
            <p:cNvGrpSpPr/>
            <p:nvPr/>
          </p:nvGrpSpPr>
          <p:grpSpPr>
            <a:xfrm>
              <a:off x="12882623" y="1615565"/>
              <a:ext cx="3014374" cy="990599"/>
              <a:chOff x="27498" y="-40343"/>
              <a:chExt cx="605678" cy="260898"/>
            </a:xfrm>
          </p:grpSpPr>
          <p:sp>
            <p:nvSpPr>
              <p:cNvPr id="10" name="Freeform 21">
                <a:extLst>
                  <a:ext uri="{FF2B5EF4-FFF2-40B4-BE49-F238E27FC236}">
                    <a16:creationId xmlns:a16="http://schemas.microsoft.com/office/drawing/2014/main" id="{513BFFC2-47C8-57BE-419B-534D9D3C1DE4}"/>
                  </a:ext>
                </a:extLst>
              </p:cNvPr>
              <p:cNvSpPr/>
              <p:nvPr/>
            </p:nvSpPr>
            <p:spPr>
              <a:xfrm>
                <a:off x="27498" y="-40343"/>
                <a:ext cx="605678" cy="260898"/>
              </a:xfrm>
              <a:custGeom>
                <a:avLst/>
                <a:gdLst/>
                <a:ahLst/>
                <a:cxnLst/>
                <a:rect l="l" t="t" r="r" b="b"/>
                <a:pathLst>
                  <a:path w="605678" h="181658">
                    <a:moveTo>
                      <a:pt x="90829" y="0"/>
                    </a:moveTo>
                    <a:lnTo>
                      <a:pt x="514849" y="0"/>
                    </a:lnTo>
                    <a:cubicBezTo>
                      <a:pt x="538939" y="0"/>
                      <a:pt x="562041" y="9569"/>
                      <a:pt x="579075" y="26603"/>
                    </a:cubicBezTo>
                    <a:cubicBezTo>
                      <a:pt x="596109" y="43637"/>
                      <a:pt x="605678" y="66740"/>
                      <a:pt x="605678" y="90829"/>
                    </a:cubicBezTo>
                    <a:lnTo>
                      <a:pt x="605678" y="90829"/>
                    </a:lnTo>
                    <a:cubicBezTo>
                      <a:pt x="605678" y="140993"/>
                      <a:pt x="565013" y="181658"/>
                      <a:pt x="514849" y="181658"/>
                    </a:cubicBezTo>
                    <a:lnTo>
                      <a:pt x="90829" y="181658"/>
                    </a:lnTo>
                    <a:cubicBezTo>
                      <a:pt x="66740" y="181658"/>
                      <a:pt x="43637" y="172089"/>
                      <a:pt x="26603" y="155055"/>
                    </a:cubicBezTo>
                    <a:cubicBezTo>
                      <a:pt x="9569" y="138021"/>
                      <a:pt x="0" y="114918"/>
                      <a:pt x="0" y="90829"/>
                    </a:cubicBezTo>
                    <a:lnTo>
                      <a:pt x="0" y="90829"/>
                    </a:lnTo>
                    <a:cubicBezTo>
                      <a:pt x="0" y="66740"/>
                      <a:pt x="9569" y="43637"/>
                      <a:pt x="26603" y="26603"/>
                    </a:cubicBezTo>
                    <a:cubicBezTo>
                      <a:pt x="43637" y="9569"/>
                      <a:pt x="66740" y="0"/>
                      <a:pt x="90829" y="0"/>
                    </a:cubicBezTo>
                    <a:close/>
                  </a:path>
                </a:pathLst>
              </a:custGeom>
              <a:solidFill>
                <a:srgbClr val="5FA257"/>
              </a:solidFill>
              <a:ln w="19050" cap="rnd">
                <a:solidFill>
                  <a:srgbClr val="000000"/>
                </a:solidFill>
                <a:prstDash val="solid"/>
                <a:rou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22">
                <a:extLst>
                  <a:ext uri="{FF2B5EF4-FFF2-40B4-BE49-F238E27FC236}">
                    <a16:creationId xmlns:a16="http://schemas.microsoft.com/office/drawing/2014/main" id="{1CEA75D1-F633-3E57-53A1-DFBC180BBA9F}"/>
                  </a:ext>
                </a:extLst>
              </p:cNvPr>
              <p:cNvSpPr txBox="1"/>
              <p:nvPr/>
            </p:nvSpPr>
            <p:spPr>
              <a:xfrm>
                <a:off x="27498" y="3648"/>
                <a:ext cx="605678" cy="162608"/>
              </a:xfrm>
              <a:prstGeom prst="rect">
                <a:avLst/>
              </a:prstGeom>
            </p:spPr>
            <p:txBody>
              <a:bodyPr lIns="50800" tIns="50800" rIns="50800" bIns="508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Thể</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khí</a:t>
                </a:r>
                <a:endPar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sp>
          <p:nvSpPr>
            <p:cNvPr id="13" name="Freeform 28">
              <a:extLst>
                <a:ext uri="{FF2B5EF4-FFF2-40B4-BE49-F238E27FC236}">
                  <a16:creationId xmlns:a16="http://schemas.microsoft.com/office/drawing/2014/main" id="{3AFC1B47-BE98-18E6-3135-ACCD0D095AC8}"/>
                </a:ext>
              </a:extLst>
            </p:cNvPr>
            <p:cNvSpPr/>
            <p:nvPr/>
          </p:nvSpPr>
          <p:spPr>
            <a:xfrm>
              <a:off x="11811000" y="3467100"/>
              <a:ext cx="5410200" cy="5016730"/>
            </a:xfrm>
            <a:custGeom>
              <a:avLst/>
              <a:gdLst/>
              <a:ahLst/>
              <a:cxnLst/>
              <a:rect l="l" t="t" r="r" b="b"/>
              <a:pathLst>
                <a:path w="1376538" h="1276426">
                  <a:moveTo>
                    <a:pt x="0" y="0"/>
                  </a:moveTo>
                  <a:lnTo>
                    <a:pt x="1376538" y="0"/>
                  </a:lnTo>
                  <a:lnTo>
                    <a:pt x="1376538" y="1276426"/>
                  </a:lnTo>
                  <a:lnTo>
                    <a:pt x="0" y="1276426"/>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5" name="TextBox 14">
            <a:extLst>
              <a:ext uri="{FF2B5EF4-FFF2-40B4-BE49-F238E27FC236}">
                <a16:creationId xmlns:a16="http://schemas.microsoft.com/office/drawing/2014/main" id="{11CEB9A7-6C8D-262F-821F-8EE27F042855}"/>
              </a:ext>
            </a:extLst>
          </p:cNvPr>
          <p:cNvSpPr txBox="1"/>
          <p:nvPr/>
        </p:nvSpPr>
        <p:spPr>
          <a:xfrm>
            <a:off x="743133" y="2838865"/>
            <a:ext cx="10001067" cy="274825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Ở thể khí, các phân tử ở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xa nhau. Lực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liên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giữa các phân tử rất yếu nên các phân tử chuyển động hoàn toàn hỗn loạn. </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7" name="TextBox 16">
            <a:extLst>
              <a:ext uri="{FF2B5EF4-FFF2-40B4-BE49-F238E27FC236}">
                <a16:creationId xmlns:a16="http://schemas.microsoft.com/office/drawing/2014/main" id="{C2D243A0-C671-7537-B122-AABA6316781E}"/>
              </a:ext>
            </a:extLst>
          </p:cNvPr>
          <p:cNvSpPr txBox="1"/>
          <p:nvPr/>
        </p:nvSpPr>
        <p:spPr>
          <a:xfrm>
            <a:off x="743133" y="6409964"/>
            <a:ext cx="10127215" cy="2762936"/>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hất khí không có hình dạng và thể tích riêng. Chất khí luôn chiếm toàn bộ thể tích của bình chứa và có thể nén được dễ dàng.</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 name="Arrow: Down 18">
            <a:extLst>
              <a:ext uri="{FF2B5EF4-FFF2-40B4-BE49-F238E27FC236}">
                <a16:creationId xmlns:a16="http://schemas.microsoft.com/office/drawing/2014/main" id="{C816BAAF-DCD7-A352-AA01-B2441E74D17E}"/>
              </a:ext>
            </a:extLst>
          </p:cNvPr>
          <p:cNvSpPr/>
          <p:nvPr/>
        </p:nvSpPr>
        <p:spPr>
          <a:xfrm>
            <a:off x="5410200" y="5795198"/>
            <a:ext cx="609600" cy="667523"/>
          </a:xfrm>
          <a:prstGeom prst="downArrow">
            <a:avLst/>
          </a:prstGeom>
          <a:solidFill>
            <a:srgbClr val="D4152B"/>
          </a:solidFill>
        </p:spPr>
        <p:style>
          <a:lnRef idx="3">
            <a:schemeClr val="lt1"/>
          </a:lnRef>
          <a:fillRef idx="1">
            <a:schemeClr val="accent1"/>
          </a:fillRef>
          <a:effectRef idx="1">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046208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left)">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1" fill="hold" grpId="0" nodeType="click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p:tgtEl>
                                          <p:spTgt spid="19"/>
                                        </p:tgtEl>
                                        <p:attrNameLst>
                                          <p:attrName>ppt_y</p:attrName>
                                        </p:attrNameLst>
                                      </p:cBhvr>
                                      <p:tavLst>
                                        <p:tav tm="0">
                                          <p:val>
                                            <p:strVal val="#ppt_y-#ppt_h*1.125000"/>
                                          </p:val>
                                        </p:tav>
                                        <p:tav tm="100000">
                                          <p:val>
                                            <p:strVal val="#ppt_y"/>
                                          </p:val>
                                        </p:tav>
                                      </p:tavLst>
                                    </p:anim>
                                    <p:animEffect transition="in" filter="wipe(down)">
                                      <p:cBhvr>
                                        <p:cTn id="25" dur="500"/>
                                        <p:tgtEl>
                                          <p:spTgt spid="19"/>
                                        </p:tgtEl>
                                      </p:cBhvr>
                                    </p:animEffect>
                                  </p:childTnLst>
                                </p:cTn>
                              </p:par>
                            </p:childTnLst>
                          </p:cTn>
                        </p:par>
                        <p:par>
                          <p:cTn id="26" fill="hold">
                            <p:stCondLst>
                              <p:cond delay="500"/>
                            </p:stCondLst>
                            <p:childTnLst>
                              <p:par>
                                <p:cTn id="27" presetID="16" presetClass="entr" presetSubtype="37"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barn(outVertical)">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6">
            <a:extLst>
              <a:ext uri="{FF2B5EF4-FFF2-40B4-BE49-F238E27FC236}">
                <a16:creationId xmlns:a16="http://schemas.microsoft.com/office/drawing/2014/main" id="{4EDE3A36-D487-EAAA-3208-3BD2EFA13841}"/>
              </a:ext>
            </a:extLst>
          </p:cNvPr>
          <p:cNvSpPr txBox="1"/>
          <p:nvPr/>
        </p:nvSpPr>
        <p:spPr>
          <a:xfrm>
            <a:off x="10211953" y="2231309"/>
            <a:ext cx="7321158" cy="6793657"/>
          </a:xfrm>
          <a:prstGeom prst="rect">
            <a:avLst/>
          </a:prstGeom>
        </p:spPr>
        <p:txBody>
          <a:bodyPr lIns="254000" tIns="254000" rIns="254000" bIns="254000" rtlCol="0" anchor="ctr"/>
          <a:lstStyle/>
          <a:p>
            <a:pPr marL="0" marR="0" lvl="0" indent="0" algn="ctr" defTabSz="914400" rtl="0" eaLnBrk="1" fontAlgn="auto" latinLnBrk="0" hangingPunct="1">
              <a:lnSpc>
                <a:spcPts val="352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1CEB9A7-6C8D-262F-821F-8EE27F042855}"/>
              </a:ext>
            </a:extLst>
          </p:cNvPr>
          <p:cNvSpPr txBox="1"/>
          <p:nvPr/>
        </p:nvSpPr>
        <p:spPr>
          <a:xfrm>
            <a:off x="724670" y="1622495"/>
            <a:ext cx="9790412" cy="4594912"/>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Ở thể rắn, các phân tử ở gần nhau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ực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liên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giữa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chúng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rất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mạnh</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nên giữ được các phân tử này ở các vị trí xác định và làm cho chúng chỉ có thể dao động xung quanh các vị trí cố định. </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7" name="TextBox 16">
            <a:extLst>
              <a:ext uri="{FF2B5EF4-FFF2-40B4-BE49-F238E27FC236}">
                <a16:creationId xmlns:a16="http://schemas.microsoft.com/office/drawing/2014/main" id="{C2D243A0-C671-7537-B122-AABA6316781E}"/>
              </a:ext>
            </a:extLst>
          </p:cNvPr>
          <p:cNvSpPr txBox="1"/>
          <p:nvPr/>
        </p:nvSpPr>
        <p:spPr>
          <a:xfrm>
            <a:off x="754889" y="7490619"/>
            <a:ext cx="9691469" cy="1839606"/>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vật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tích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dạng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riêng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xác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định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nén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 name="Arrow: Down 18">
            <a:extLst>
              <a:ext uri="{FF2B5EF4-FFF2-40B4-BE49-F238E27FC236}">
                <a16:creationId xmlns:a16="http://schemas.microsoft.com/office/drawing/2014/main" id="{C816BAAF-DCD7-A352-AA01-B2441E74D17E}"/>
              </a:ext>
            </a:extLst>
          </p:cNvPr>
          <p:cNvSpPr/>
          <p:nvPr/>
        </p:nvSpPr>
        <p:spPr>
          <a:xfrm>
            <a:off x="5315076" y="6619902"/>
            <a:ext cx="609600" cy="667523"/>
          </a:xfrm>
          <a:prstGeom prst="downArrow">
            <a:avLst/>
          </a:prstGeom>
          <a:solidFill>
            <a:srgbClr val="D4152B"/>
          </a:solidFill>
        </p:spPr>
        <p:style>
          <a:lnRef idx="3">
            <a:schemeClr val="lt1"/>
          </a:lnRef>
          <a:fillRef idx="1">
            <a:schemeClr val="accent1"/>
          </a:fillRef>
          <a:effectRef idx="1">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5" name="Group 4">
            <a:extLst>
              <a:ext uri="{FF2B5EF4-FFF2-40B4-BE49-F238E27FC236}">
                <a16:creationId xmlns:a16="http://schemas.microsoft.com/office/drawing/2014/main" id="{E6394F98-1AAF-9F84-D8F3-22F7CB0DBF59}"/>
              </a:ext>
            </a:extLst>
          </p:cNvPr>
          <p:cNvGrpSpPr/>
          <p:nvPr/>
        </p:nvGrpSpPr>
        <p:grpSpPr>
          <a:xfrm>
            <a:off x="11317698" y="1632883"/>
            <a:ext cx="6277117" cy="7540017"/>
            <a:chOff x="11317698" y="1632883"/>
            <a:chExt cx="6277117" cy="7540017"/>
          </a:xfrm>
        </p:grpSpPr>
        <p:grpSp>
          <p:nvGrpSpPr>
            <p:cNvPr id="18" name="Group 17">
              <a:extLst>
                <a:ext uri="{FF2B5EF4-FFF2-40B4-BE49-F238E27FC236}">
                  <a16:creationId xmlns:a16="http://schemas.microsoft.com/office/drawing/2014/main" id="{4CA86FFD-9078-3110-D202-BD8EFB6AC237}"/>
                </a:ext>
              </a:extLst>
            </p:cNvPr>
            <p:cNvGrpSpPr/>
            <p:nvPr/>
          </p:nvGrpSpPr>
          <p:grpSpPr>
            <a:xfrm>
              <a:off x="11317698" y="1632883"/>
              <a:ext cx="6277117" cy="7540017"/>
              <a:chOff x="11255994" y="1615565"/>
              <a:chExt cx="6277117" cy="7540017"/>
            </a:xfrm>
          </p:grpSpPr>
          <p:sp>
            <p:nvSpPr>
              <p:cNvPr id="6" name="Freeform 15">
                <a:extLst>
                  <a:ext uri="{FF2B5EF4-FFF2-40B4-BE49-F238E27FC236}">
                    <a16:creationId xmlns:a16="http://schemas.microsoft.com/office/drawing/2014/main" id="{29306184-5F26-8793-5B4B-015B7A1A4CA5}"/>
                  </a:ext>
                </a:extLst>
              </p:cNvPr>
              <p:cNvSpPr/>
              <p:nvPr/>
            </p:nvSpPr>
            <p:spPr>
              <a:xfrm>
                <a:off x="11255994" y="2110864"/>
                <a:ext cx="6277117" cy="7044718"/>
              </a:xfrm>
              <a:custGeom>
                <a:avLst/>
                <a:gdLst/>
                <a:ahLst/>
                <a:cxnLst/>
                <a:rect l="l" t="t" r="r" b="b"/>
                <a:pathLst>
                  <a:path w="1736905" h="1640333">
                    <a:moveTo>
                      <a:pt x="0" y="0"/>
                    </a:moveTo>
                    <a:lnTo>
                      <a:pt x="1736905" y="0"/>
                    </a:lnTo>
                    <a:lnTo>
                      <a:pt x="1736905" y="1640333"/>
                    </a:lnTo>
                    <a:lnTo>
                      <a:pt x="0" y="1640333"/>
                    </a:lnTo>
                    <a:close/>
                  </a:path>
                </a:pathLst>
              </a:custGeom>
              <a:solidFill>
                <a:srgbClr val="FFEED2"/>
              </a:solidFill>
              <a:ln w="19050" cap="sq">
                <a:solidFill>
                  <a:srgbClr val="00000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9" name="Group 20">
                <a:extLst>
                  <a:ext uri="{FF2B5EF4-FFF2-40B4-BE49-F238E27FC236}">
                    <a16:creationId xmlns:a16="http://schemas.microsoft.com/office/drawing/2014/main" id="{114BF439-96B7-FADD-BFB0-78BD5ECF0D8A}"/>
                  </a:ext>
                </a:extLst>
              </p:cNvPr>
              <p:cNvGrpSpPr/>
              <p:nvPr/>
            </p:nvGrpSpPr>
            <p:grpSpPr>
              <a:xfrm>
                <a:off x="12882623" y="1615565"/>
                <a:ext cx="3014374" cy="990599"/>
                <a:chOff x="27498" y="-40343"/>
                <a:chExt cx="605678" cy="260898"/>
              </a:xfrm>
            </p:grpSpPr>
            <p:sp>
              <p:nvSpPr>
                <p:cNvPr id="10" name="Freeform 21">
                  <a:extLst>
                    <a:ext uri="{FF2B5EF4-FFF2-40B4-BE49-F238E27FC236}">
                      <a16:creationId xmlns:a16="http://schemas.microsoft.com/office/drawing/2014/main" id="{513BFFC2-47C8-57BE-419B-534D9D3C1DE4}"/>
                    </a:ext>
                  </a:extLst>
                </p:cNvPr>
                <p:cNvSpPr/>
                <p:nvPr/>
              </p:nvSpPr>
              <p:spPr>
                <a:xfrm>
                  <a:off x="27498" y="-40343"/>
                  <a:ext cx="605678" cy="260898"/>
                </a:xfrm>
                <a:custGeom>
                  <a:avLst/>
                  <a:gdLst/>
                  <a:ahLst/>
                  <a:cxnLst/>
                  <a:rect l="l" t="t" r="r" b="b"/>
                  <a:pathLst>
                    <a:path w="605678" h="181658">
                      <a:moveTo>
                        <a:pt x="90829" y="0"/>
                      </a:moveTo>
                      <a:lnTo>
                        <a:pt x="514849" y="0"/>
                      </a:lnTo>
                      <a:cubicBezTo>
                        <a:pt x="538939" y="0"/>
                        <a:pt x="562041" y="9569"/>
                        <a:pt x="579075" y="26603"/>
                      </a:cubicBezTo>
                      <a:cubicBezTo>
                        <a:pt x="596109" y="43637"/>
                        <a:pt x="605678" y="66740"/>
                        <a:pt x="605678" y="90829"/>
                      </a:cubicBezTo>
                      <a:lnTo>
                        <a:pt x="605678" y="90829"/>
                      </a:lnTo>
                      <a:cubicBezTo>
                        <a:pt x="605678" y="140993"/>
                        <a:pt x="565013" y="181658"/>
                        <a:pt x="514849" y="181658"/>
                      </a:cubicBezTo>
                      <a:lnTo>
                        <a:pt x="90829" y="181658"/>
                      </a:lnTo>
                      <a:cubicBezTo>
                        <a:pt x="66740" y="181658"/>
                        <a:pt x="43637" y="172089"/>
                        <a:pt x="26603" y="155055"/>
                      </a:cubicBezTo>
                      <a:cubicBezTo>
                        <a:pt x="9569" y="138021"/>
                        <a:pt x="0" y="114918"/>
                        <a:pt x="0" y="90829"/>
                      </a:cubicBezTo>
                      <a:lnTo>
                        <a:pt x="0" y="90829"/>
                      </a:lnTo>
                      <a:cubicBezTo>
                        <a:pt x="0" y="66740"/>
                        <a:pt x="9569" y="43637"/>
                        <a:pt x="26603" y="26603"/>
                      </a:cubicBezTo>
                      <a:cubicBezTo>
                        <a:pt x="43637" y="9569"/>
                        <a:pt x="66740" y="0"/>
                        <a:pt x="90829" y="0"/>
                      </a:cubicBezTo>
                      <a:close/>
                    </a:path>
                  </a:pathLst>
                </a:custGeom>
                <a:solidFill>
                  <a:srgbClr val="5FA257"/>
                </a:solidFill>
                <a:ln w="19050" cap="rnd">
                  <a:solidFill>
                    <a:srgbClr val="000000"/>
                  </a:solidFill>
                  <a:prstDash val="solid"/>
                  <a:rou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22">
                  <a:extLst>
                    <a:ext uri="{FF2B5EF4-FFF2-40B4-BE49-F238E27FC236}">
                      <a16:creationId xmlns:a16="http://schemas.microsoft.com/office/drawing/2014/main" id="{1CEA75D1-F633-3E57-53A1-DFBC180BBA9F}"/>
                    </a:ext>
                  </a:extLst>
                </p:cNvPr>
                <p:cNvSpPr txBox="1"/>
                <p:nvPr/>
              </p:nvSpPr>
              <p:spPr>
                <a:xfrm>
                  <a:off x="27498" y="3648"/>
                  <a:ext cx="605678" cy="162608"/>
                </a:xfrm>
                <a:prstGeom prst="rect">
                  <a:avLst/>
                </a:prstGeom>
              </p:spPr>
              <p:txBody>
                <a:bodyPr lIns="50800" tIns="50800" rIns="50800" bIns="508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Thể</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rắn</a:t>
                  </a:r>
                  <a:endPar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grpSp>
        <p:sp>
          <p:nvSpPr>
            <p:cNvPr id="8" name="Freeform 2">
              <a:extLst>
                <a:ext uri="{FF2B5EF4-FFF2-40B4-BE49-F238E27FC236}">
                  <a16:creationId xmlns:a16="http://schemas.microsoft.com/office/drawing/2014/main" id="{2A8ADD84-0B32-113D-F0E0-4A3A6D54D206}"/>
                </a:ext>
              </a:extLst>
            </p:cNvPr>
            <p:cNvSpPr/>
            <p:nvPr/>
          </p:nvSpPr>
          <p:spPr>
            <a:xfrm>
              <a:off x="12199541" y="3700730"/>
              <a:ext cx="4503946" cy="4323788"/>
            </a:xfrm>
            <a:custGeom>
              <a:avLst/>
              <a:gdLst/>
              <a:ahLst/>
              <a:cxnLst/>
              <a:rect l="l" t="t" r="r" b="b"/>
              <a:pathLst>
                <a:path w="3294852" h="3163058">
                  <a:moveTo>
                    <a:pt x="0" y="0"/>
                  </a:moveTo>
                  <a:lnTo>
                    <a:pt x="3294853" y="0"/>
                  </a:lnTo>
                  <a:lnTo>
                    <a:pt x="3294853" y="3163058"/>
                  </a:lnTo>
                  <a:lnTo>
                    <a:pt x="0" y="3163058"/>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 name="Group 2">
            <a:extLst>
              <a:ext uri="{FF2B5EF4-FFF2-40B4-BE49-F238E27FC236}">
                <a16:creationId xmlns:a16="http://schemas.microsoft.com/office/drawing/2014/main" id="{50FF19F6-B0A3-B540-A701-0BC958A20A2B}"/>
              </a:ext>
            </a:extLst>
          </p:cNvPr>
          <p:cNvGrpSpPr/>
          <p:nvPr/>
        </p:nvGrpSpPr>
        <p:grpSpPr>
          <a:xfrm>
            <a:off x="10375408" y="336938"/>
            <a:ext cx="2507215" cy="2507215"/>
            <a:chOff x="0" y="0"/>
            <a:chExt cx="812800" cy="812800"/>
          </a:xfrm>
        </p:grpSpPr>
        <p:sp>
          <p:nvSpPr>
            <p:cNvPr id="3" name="Freeform 3">
              <a:extLst>
                <a:ext uri="{FF2B5EF4-FFF2-40B4-BE49-F238E27FC236}">
                  <a16:creationId xmlns:a16="http://schemas.microsoft.com/office/drawing/2014/main" id="{ED903C80-FC23-8F96-1FB8-5062F2F87144}"/>
                </a:ext>
              </a:extLst>
            </p:cNvPr>
            <p:cNvSpPr/>
            <p:nvPr/>
          </p:nvSpPr>
          <p:spPr>
            <a:xfrm>
              <a:off x="0" y="0"/>
              <a:ext cx="812800" cy="812800"/>
            </a:xfrm>
            <a:custGeom>
              <a:avLst/>
              <a:gdLst/>
              <a:ahLst/>
              <a:cxnLst/>
              <a:rect l="l" t="t" r="r" b="b"/>
              <a:pathLst>
                <a:path w="812800" h="812800">
                  <a:moveTo>
                    <a:pt x="406400" y="0"/>
                  </a:moveTo>
                  <a:lnTo>
                    <a:pt x="485289" y="111986"/>
                  </a:lnTo>
                  <a:lnTo>
                    <a:pt x="609600" y="54447"/>
                  </a:lnTo>
                  <a:lnTo>
                    <a:pt x="621927" y="190873"/>
                  </a:lnTo>
                  <a:lnTo>
                    <a:pt x="758353" y="203200"/>
                  </a:lnTo>
                  <a:lnTo>
                    <a:pt x="700814" y="327511"/>
                  </a:lnTo>
                  <a:lnTo>
                    <a:pt x="812800" y="406400"/>
                  </a:lnTo>
                  <a:lnTo>
                    <a:pt x="700814" y="485289"/>
                  </a:lnTo>
                  <a:lnTo>
                    <a:pt x="758353" y="609600"/>
                  </a:lnTo>
                  <a:lnTo>
                    <a:pt x="621927" y="621927"/>
                  </a:lnTo>
                  <a:lnTo>
                    <a:pt x="609600" y="758353"/>
                  </a:lnTo>
                  <a:lnTo>
                    <a:pt x="485289" y="700814"/>
                  </a:lnTo>
                  <a:lnTo>
                    <a:pt x="406400" y="812800"/>
                  </a:lnTo>
                  <a:lnTo>
                    <a:pt x="327511" y="700814"/>
                  </a:lnTo>
                  <a:lnTo>
                    <a:pt x="203200" y="758353"/>
                  </a:lnTo>
                  <a:lnTo>
                    <a:pt x="190873" y="621927"/>
                  </a:lnTo>
                  <a:lnTo>
                    <a:pt x="54447" y="609600"/>
                  </a:lnTo>
                  <a:lnTo>
                    <a:pt x="111986" y="485289"/>
                  </a:lnTo>
                  <a:lnTo>
                    <a:pt x="0" y="406400"/>
                  </a:lnTo>
                  <a:lnTo>
                    <a:pt x="111986" y="327511"/>
                  </a:lnTo>
                  <a:lnTo>
                    <a:pt x="54447" y="203200"/>
                  </a:lnTo>
                  <a:lnTo>
                    <a:pt x="190873" y="190873"/>
                  </a:lnTo>
                  <a:lnTo>
                    <a:pt x="203200" y="54447"/>
                  </a:lnTo>
                  <a:lnTo>
                    <a:pt x="327511" y="111986"/>
                  </a:lnTo>
                  <a:lnTo>
                    <a:pt x="406400" y="0"/>
                  </a:lnTo>
                  <a:close/>
                </a:path>
              </a:pathLst>
            </a:custGeom>
            <a:solidFill>
              <a:srgbClr val="F2A424"/>
            </a:solidFill>
            <a:ln w="19050" cap="sq">
              <a:solidFill>
                <a:srgbClr val="00000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a:extLst>
                <a:ext uri="{FF2B5EF4-FFF2-40B4-BE49-F238E27FC236}">
                  <a16:creationId xmlns:a16="http://schemas.microsoft.com/office/drawing/2014/main" id="{C1603820-33D9-44E5-C9C4-EE5D6760326D}"/>
                </a:ext>
              </a:extLst>
            </p:cNvPr>
            <p:cNvSpPr txBox="1"/>
            <p:nvPr/>
          </p:nvSpPr>
          <p:spPr>
            <a:xfrm>
              <a:off x="127000" y="115436"/>
              <a:ext cx="558800" cy="539750"/>
            </a:xfrm>
            <a:prstGeom prst="rect">
              <a:avLst/>
            </a:prstGeom>
          </p:spPr>
          <p:txBody>
            <a:bodyPr lIns="50800" tIns="50800" rIns="50800" bIns="50800"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Câu</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b</a:t>
              </a:r>
            </a:p>
          </p:txBody>
        </p:sp>
      </p:grpSp>
    </p:spTree>
    <p:extLst>
      <p:ext uri="{BB962C8B-B14F-4D97-AF65-F5344CB8AC3E}">
        <p14:creationId xmlns:p14="http://schemas.microsoft.com/office/powerpoint/2010/main" val="344359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left)">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1" fill="hold" grpId="0" nodeType="click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p:tgtEl>
                                          <p:spTgt spid="19"/>
                                        </p:tgtEl>
                                        <p:attrNameLst>
                                          <p:attrName>ppt_y</p:attrName>
                                        </p:attrNameLst>
                                      </p:cBhvr>
                                      <p:tavLst>
                                        <p:tav tm="0">
                                          <p:val>
                                            <p:strVal val="#ppt_y-#ppt_h*1.125000"/>
                                          </p:val>
                                        </p:tav>
                                        <p:tav tm="100000">
                                          <p:val>
                                            <p:strVal val="#ppt_y"/>
                                          </p:val>
                                        </p:tav>
                                      </p:tavLst>
                                    </p:anim>
                                    <p:animEffect transition="in" filter="wipe(down)">
                                      <p:cBhvr>
                                        <p:cTn id="25" dur="500"/>
                                        <p:tgtEl>
                                          <p:spTgt spid="19"/>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50FF19F6-B0A3-B540-A701-0BC958A20A2B}"/>
              </a:ext>
            </a:extLst>
          </p:cNvPr>
          <p:cNvGrpSpPr/>
          <p:nvPr/>
        </p:nvGrpSpPr>
        <p:grpSpPr>
          <a:xfrm>
            <a:off x="592377" y="195565"/>
            <a:ext cx="2507215" cy="2507215"/>
            <a:chOff x="0" y="0"/>
            <a:chExt cx="812800" cy="812800"/>
          </a:xfrm>
        </p:grpSpPr>
        <p:sp>
          <p:nvSpPr>
            <p:cNvPr id="3" name="Freeform 3">
              <a:extLst>
                <a:ext uri="{FF2B5EF4-FFF2-40B4-BE49-F238E27FC236}">
                  <a16:creationId xmlns:a16="http://schemas.microsoft.com/office/drawing/2014/main" id="{ED903C80-FC23-8F96-1FB8-5062F2F87144}"/>
                </a:ext>
              </a:extLst>
            </p:cNvPr>
            <p:cNvSpPr/>
            <p:nvPr/>
          </p:nvSpPr>
          <p:spPr>
            <a:xfrm>
              <a:off x="0" y="0"/>
              <a:ext cx="812800" cy="812800"/>
            </a:xfrm>
            <a:custGeom>
              <a:avLst/>
              <a:gdLst/>
              <a:ahLst/>
              <a:cxnLst/>
              <a:rect l="l" t="t" r="r" b="b"/>
              <a:pathLst>
                <a:path w="812800" h="812800">
                  <a:moveTo>
                    <a:pt x="406400" y="0"/>
                  </a:moveTo>
                  <a:lnTo>
                    <a:pt x="485289" y="111986"/>
                  </a:lnTo>
                  <a:lnTo>
                    <a:pt x="609600" y="54447"/>
                  </a:lnTo>
                  <a:lnTo>
                    <a:pt x="621927" y="190873"/>
                  </a:lnTo>
                  <a:lnTo>
                    <a:pt x="758353" y="203200"/>
                  </a:lnTo>
                  <a:lnTo>
                    <a:pt x="700814" y="327511"/>
                  </a:lnTo>
                  <a:lnTo>
                    <a:pt x="812800" y="406400"/>
                  </a:lnTo>
                  <a:lnTo>
                    <a:pt x="700814" y="485289"/>
                  </a:lnTo>
                  <a:lnTo>
                    <a:pt x="758353" y="609600"/>
                  </a:lnTo>
                  <a:lnTo>
                    <a:pt x="621927" y="621927"/>
                  </a:lnTo>
                  <a:lnTo>
                    <a:pt x="609600" y="758353"/>
                  </a:lnTo>
                  <a:lnTo>
                    <a:pt x="485289" y="700814"/>
                  </a:lnTo>
                  <a:lnTo>
                    <a:pt x="406400" y="812800"/>
                  </a:lnTo>
                  <a:lnTo>
                    <a:pt x="327511" y="700814"/>
                  </a:lnTo>
                  <a:lnTo>
                    <a:pt x="203200" y="758353"/>
                  </a:lnTo>
                  <a:lnTo>
                    <a:pt x="190873" y="621927"/>
                  </a:lnTo>
                  <a:lnTo>
                    <a:pt x="54447" y="609600"/>
                  </a:lnTo>
                  <a:lnTo>
                    <a:pt x="111986" y="485289"/>
                  </a:lnTo>
                  <a:lnTo>
                    <a:pt x="0" y="406400"/>
                  </a:lnTo>
                  <a:lnTo>
                    <a:pt x="111986" y="327511"/>
                  </a:lnTo>
                  <a:lnTo>
                    <a:pt x="54447" y="203200"/>
                  </a:lnTo>
                  <a:lnTo>
                    <a:pt x="190873" y="190873"/>
                  </a:lnTo>
                  <a:lnTo>
                    <a:pt x="203200" y="54447"/>
                  </a:lnTo>
                  <a:lnTo>
                    <a:pt x="327511" y="111986"/>
                  </a:lnTo>
                  <a:lnTo>
                    <a:pt x="406400" y="0"/>
                  </a:lnTo>
                  <a:close/>
                </a:path>
              </a:pathLst>
            </a:custGeom>
            <a:solidFill>
              <a:srgbClr val="F2A424"/>
            </a:solidFill>
            <a:ln w="19050" cap="sq">
              <a:solidFill>
                <a:srgbClr val="00000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a:extLst>
                <a:ext uri="{FF2B5EF4-FFF2-40B4-BE49-F238E27FC236}">
                  <a16:creationId xmlns:a16="http://schemas.microsoft.com/office/drawing/2014/main" id="{C1603820-33D9-44E5-C9C4-EE5D6760326D}"/>
                </a:ext>
              </a:extLst>
            </p:cNvPr>
            <p:cNvSpPr txBox="1"/>
            <p:nvPr/>
          </p:nvSpPr>
          <p:spPr>
            <a:xfrm>
              <a:off x="127000" y="115436"/>
              <a:ext cx="558800" cy="539750"/>
            </a:xfrm>
            <a:prstGeom prst="rect">
              <a:avLst/>
            </a:prstGeom>
          </p:spPr>
          <p:txBody>
            <a:bodyPr lIns="50800" tIns="50800" rIns="50800" bIns="50800"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Câu</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c</a:t>
              </a:r>
            </a:p>
          </p:txBody>
        </p:sp>
      </p:grpSp>
      <p:sp>
        <p:nvSpPr>
          <p:cNvPr id="7" name="TextBox 16">
            <a:extLst>
              <a:ext uri="{FF2B5EF4-FFF2-40B4-BE49-F238E27FC236}">
                <a16:creationId xmlns:a16="http://schemas.microsoft.com/office/drawing/2014/main" id="{4EDE3A36-D487-EAAA-3208-3BD2EFA13841}"/>
              </a:ext>
            </a:extLst>
          </p:cNvPr>
          <p:cNvSpPr txBox="1"/>
          <p:nvPr/>
        </p:nvSpPr>
        <p:spPr>
          <a:xfrm>
            <a:off x="10211953" y="2231309"/>
            <a:ext cx="7321158" cy="6793657"/>
          </a:xfrm>
          <a:prstGeom prst="rect">
            <a:avLst/>
          </a:prstGeom>
        </p:spPr>
        <p:txBody>
          <a:bodyPr lIns="254000" tIns="254000" rIns="254000" bIns="254000" rtlCol="0" anchor="ctr"/>
          <a:lstStyle/>
          <a:p>
            <a:pPr marL="0" marR="0" lvl="0" indent="0" algn="ctr" defTabSz="914400" rtl="0" eaLnBrk="1" fontAlgn="auto" latinLnBrk="0" hangingPunct="1">
              <a:lnSpc>
                <a:spcPts val="352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1CEB9A7-6C8D-262F-821F-8EE27F042855}"/>
              </a:ext>
            </a:extLst>
          </p:cNvPr>
          <p:cNvSpPr txBox="1"/>
          <p:nvPr/>
        </p:nvSpPr>
        <p:spPr>
          <a:xfrm>
            <a:off x="984129" y="2999708"/>
            <a:ext cx="9970711" cy="3671583"/>
          </a:xfrm>
          <a:prstGeom prst="rect">
            <a:avLst/>
          </a:prstGeom>
          <a:noFill/>
        </p:spPr>
        <p:txBody>
          <a:bodyPr wrap="square">
            <a:spAutoFit/>
          </a:bodyPr>
          <a:lstStyle/>
          <a:p>
            <a:pPr marL="571500" marR="0" lvl="0" indent="-5715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Lực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liên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giữa các phân tử ở thể lỏng lớn hơn lực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liên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giữa các phân tử ở thể khí nên giữ được các phân tử không chuyển động phân tán ra xa nhau. </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nvGrpSpPr>
          <p:cNvPr id="21" name="Group 20">
            <a:extLst>
              <a:ext uri="{FF2B5EF4-FFF2-40B4-BE49-F238E27FC236}">
                <a16:creationId xmlns:a16="http://schemas.microsoft.com/office/drawing/2014/main" id="{3E5BA3FB-B086-DBDF-9E3D-CDCCB349593A}"/>
              </a:ext>
            </a:extLst>
          </p:cNvPr>
          <p:cNvGrpSpPr/>
          <p:nvPr/>
        </p:nvGrpSpPr>
        <p:grpSpPr>
          <a:xfrm>
            <a:off x="11349327" y="2262482"/>
            <a:ext cx="6277117" cy="6957624"/>
            <a:chOff x="11349327" y="2262482"/>
            <a:chExt cx="6277117" cy="6957624"/>
          </a:xfrm>
        </p:grpSpPr>
        <p:grpSp>
          <p:nvGrpSpPr>
            <p:cNvPr id="18" name="Group 17">
              <a:extLst>
                <a:ext uri="{FF2B5EF4-FFF2-40B4-BE49-F238E27FC236}">
                  <a16:creationId xmlns:a16="http://schemas.microsoft.com/office/drawing/2014/main" id="{4CA86FFD-9078-3110-D202-BD8EFB6AC237}"/>
                </a:ext>
              </a:extLst>
            </p:cNvPr>
            <p:cNvGrpSpPr/>
            <p:nvPr/>
          </p:nvGrpSpPr>
          <p:grpSpPr>
            <a:xfrm>
              <a:off x="11349327" y="2262482"/>
              <a:ext cx="6277117" cy="6957624"/>
              <a:chOff x="11255994" y="2197958"/>
              <a:chExt cx="6277117" cy="6957624"/>
            </a:xfrm>
          </p:grpSpPr>
          <p:sp>
            <p:nvSpPr>
              <p:cNvPr id="6" name="Freeform 15">
                <a:extLst>
                  <a:ext uri="{FF2B5EF4-FFF2-40B4-BE49-F238E27FC236}">
                    <a16:creationId xmlns:a16="http://schemas.microsoft.com/office/drawing/2014/main" id="{29306184-5F26-8793-5B4B-015B7A1A4CA5}"/>
                  </a:ext>
                </a:extLst>
              </p:cNvPr>
              <p:cNvSpPr/>
              <p:nvPr/>
            </p:nvSpPr>
            <p:spPr>
              <a:xfrm>
                <a:off x="11255994" y="2685462"/>
                <a:ext cx="6277117" cy="6470120"/>
              </a:xfrm>
              <a:custGeom>
                <a:avLst/>
                <a:gdLst/>
                <a:ahLst/>
                <a:cxnLst/>
                <a:rect l="l" t="t" r="r" b="b"/>
                <a:pathLst>
                  <a:path w="1736905" h="1640333">
                    <a:moveTo>
                      <a:pt x="0" y="0"/>
                    </a:moveTo>
                    <a:lnTo>
                      <a:pt x="1736905" y="0"/>
                    </a:lnTo>
                    <a:lnTo>
                      <a:pt x="1736905" y="1640333"/>
                    </a:lnTo>
                    <a:lnTo>
                      <a:pt x="0" y="1640333"/>
                    </a:lnTo>
                    <a:close/>
                  </a:path>
                </a:pathLst>
              </a:custGeom>
              <a:solidFill>
                <a:srgbClr val="FFEED2"/>
              </a:solidFill>
              <a:ln w="19050" cap="sq">
                <a:solidFill>
                  <a:srgbClr val="00000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9" name="Group 20">
                <a:extLst>
                  <a:ext uri="{FF2B5EF4-FFF2-40B4-BE49-F238E27FC236}">
                    <a16:creationId xmlns:a16="http://schemas.microsoft.com/office/drawing/2014/main" id="{114BF439-96B7-FADD-BFB0-78BD5ECF0D8A}"/>
                  </a:ext>
                </a:extLst>
              </p:cNvPr>
              <p:cNvGrpSpPr/>
              <p:nvPr/>
            </p:nvGrpSpPr>
            <p:grpSpPr>
              <a:xfrm>
                <a:off x="12980697" y="2197958"/>
                <a:ext cx="3014374" cy="990599"/>
                <a:chOff x="47204" y="113044"/>
                <a:chExt cx="605678" cy="260898"/>
              </a:xfrm>
            </p:grpSpPr>
            <p:sp>
              <p:nvSpPr>
                <p:cNvPr id="10" name="Freeform 21">
                  <a:extLst>
                    <a:ext uri="{FF2B5EF4-FFF2-40B4-BE49-F238E27FC236}">
                      <a16:creationId xmlns:a16="http://schemas.microsoft.com/office/drawing/2014/main" id="{513BFFC2-47C8-57BE-419B-534D9D3C1DE4}"/>
                    </a:ext>
                  </a:extLst>
                </p:cNvPr>
                <p:cNvSpPr/>
                <p:nvPr/>
              </p:nvSpPr>
              <p:spPr>
                <a:xfrm>
                  <a:off x="47204" y="113044"/>
                  <a:ext cx="605678" cy="260898"/>
                </a:xfrm>
                <a:custGeom>
                  <a:avLst/>
                  <a:gdLst/>
                  <a:ahLst/>
                  <a:cxnLst/>
                  <a:rect l="l" t="t" r="r" b="b"/>
                  <a:pathLst>
                    <a:path w="605678" h="181658">
                      <a:moveTo>
                        <a:pt x="90829" y="0"/>
                      </a:moveTo>
                      <a:lnTo>
                        <a:pt x="514849" y="0"/>
                      </a:lnTo>
                      <a:cubicBezTo>
                        <a:pt x="538939" y="0"/>
                        <a:pt x="562041" y="9569"/>
                        <a:pt x="579075" y="26603"/>
                      </a:cubicBezTo>
                      <a:cubicBezTo>
                        <a:pt x="596109" y="43637"/>
                        <a:pt x="605678" y="66740"/>
                        <a:pt x="605678" y="90829"/>
                      </a:cubicBezTo>
                      <a:lnTo>
                        <a:pt x="605678" y="90829"/>
                      </a:lnTo>
                      <a:cubicBezTo>
                        <a:pt x="605678" y="140993"/>
                        <a:pt x="565013" y="181658"/>
                        <a:pt x="514849" y="181658"/>
                      </a:cubicBezTo>
                      <a:lnTo>
                        <a:pt x="90829" y="181658"/>
                      </a:lnTo>
                      <a:cubicBezTo>
                        <a:pt x="66740" y="181658"/>
                        <a:pt x="43637" y="172089"/>
                        <a:pt x="26603" y="155055"/>
                      </a:cubicBezTo>
                      <a:cubicBezTo>
                        <a:pt x="9569" y="138021"/>
                        <a:pt x="0" y="114918"/>
                        <a:pt x="0" y="90829"/>
                      </a:cubicBezTo>
                      <a:lnTo>
                        <a:pt x="0" y="90829"/>
                      </a:lnTo>
                      <a:cubicBezTo>
                        <a:pt x="0" y="66740"/>
                        <a:pt x="9569" y="43637"/>
                        <a:pt x="26603" y="26603"/>
                      </a:cubicBezTo>
                      <a:cubicBezTo>
                        <a:pt x="43637" y="9569"/>
                        <a:pt x="66740" y="0"/>
                        <a:pt x="90829" y="0"/>
                      </a:cubicBezTo>
                      <a:close/>
                    </a:path>
                  </a:pathLst>
                </a:custGeom>
                <a:solidFill>
                  <a:srgbClr val="5FA257"/>
                </a:solidFill>
                <a:ln w="19050" cap="rnd">
                  <a:solidFill>
                    <a:srgbClr val="000000"/>
                  </a:solidFill>
                  <a:prstDash val="solid"/>
                  <a:rou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22">
                  <a:extLst>
                    <a:ext uri="{FF2B5EF4-FFF2-40B4-BE49-F238E27FC236}">
                      <a16:creationId xmlns:a16="http://schemas.microsoft.com/office/drawing/2014/main" id="{1CEA75D1-F633-3E57-53A1-DFBC180BBA9F}"/>
                    </a:ext>
                  </a:extLst>
                </p:cNvPr>
                <p:cNvSpPr txBox="1"/>
                <p:nvPr/>
              </p:nvSpPr>
              <p:spPr>
                <a:xfrm>
                  <a:off x="47204" y="157035"/>
                  <a:ext cx="605678" cy="162608"/>
                </a:xfrm>
                <a:prstGeom prst="rect">
                  <a:avLst/>
                </a:prstGeom>
              </p:spPr>
              <p:txBody>
                <a:bodyPr lIns="50800" tIns="50800" rIns="50800" bIns="508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Thể</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lỏng</a:t>
                  </a:r>
                  <a:endPar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grpSp>
        <p:sp>
          <p:nvSpPr>
            <p:cNvPr id="5" name="Freeform 4">
              <a:extLst>
                <a:ext uri="{FF2B5EF4-FFF2-40B4-BE49-F238E27FC236}">
                  <a16:creationId xmlns:a16="http://schemas.microsoft.com/office/drawing/2014/main" id="{C7335B03-CD74-C355-4D0C-5A9F3E05A0CF}"/>
                </a:ext>
              </a:extLst>
            </p:cNvPr>
            <p:cNvSpPr/>
            <p:nvPr/>
          </p:nvSpPr>
          <p:spPr>
            <a:xfrm>
              <a:off x="12553952" y="4189877"/>
              <a:ext cx="3867866" cy="3910526"/>
            </a:xfrm>
            <a:custGeom>
              <a:avLst/>
              <a:gdLst/>
              <a:ahLst/>
              <a:cxnLst/>
              <a:rect l="l" t="t" r="r" b="b"/>
              <a:pathLst>
                <a:path w="3128552" h="3163058">
                  <a:moveTo>
                    <a:pt x="0" y="0"/>
                  </a:moveTo>
                  <a:lnTo>
                    <a:pt x="3128552" y="0"/>
                  </a:lnTo>
                  <a:lnTo>
                    <a:pt x="3128552" y="3163058"/>
                  </a:lnTo>
                  <a:lnTo>
                    <a:pt x="0" y="3163058"/>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sp>
        <p:nvSpPr>
          <p:cNvPr id="12" name="TextBox 11">
            <a:extLst>
              <a:ext uri="{FF2B5EF4-FFF2-40B4-BE49-F238E27FC236}">
                <a16:creationId xmlns:a16="http://schemas.microsoft.com/office/drawing/2014/main" id="{FEFFC838-6C4B-C00D-CFA4-84126A25DA06}"/>
              </a:ext>
            </a:extLst>
          </p:cNvPr>
          <p:cNvSpPr txBox="1"/>
          <p:nvPr/>
        </p:nvSpPr>
        <p:spPr>
          <a:xfrm>
            <a:off x="3491344" y="448527"/>
            <a:ext cx="13463785" cy="182492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không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dạng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riêng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mà</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dạng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phần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chứa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vì</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16" name="TextBox 15">
            <a:extLst>
              <a:ext uri="{FF2B5EF4-FFF2-40B4-BE49-F238E27FC236}">
                <a16:creationId xmlns:a16="http://schemas.microsoft.com/office/drawing/2014/main" id="{E408BEF2-FD20-29D9-EFD7-940537C5D25E}"/>
              </a:ext>
            </a:extLst>
          </p:cNvPr>
          <p:cNvSpPr txBox="1"/>
          <p:nvPr/>
        </p:nvSpPr>
        <p:spPr>
          <a:xfrm>
            <a:off x="1397484" y="8265266"/>
            <a:ext cx="914400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hất lỏng có thể tích riêng xác định.</a:t>
            </a:r>
            <a:endParaRPr kumimoji="0" lang="en-US" sz="4000" b="0" i="0" u="none" strike="noStrike" kern="1200" cap="none" spc="0" normalizeH="0" baseline="0" noProof="0" dirty="0">
              <a:ln>
                <a:noFill/>
              </a:ln>
              <a:solidFill>
                <a:prstClr val="black"/>
              </a:solidFill>
              <a:effectLst/>
              <a:uLnTx/>
              <a:uFillTx/>
              <a:latin typeface="Calibri"/>
              <a:ea typeface="+mn-ea"/>
            </a:endParaRPr>
          </a:p>
        </p:txBody>
      </p:sp>
      <p:sp>
        <p:nvSpPr>
          <p:cNvPr id="20" name="Arrow: Down 19">
            <a:extLst>
              <a:ext uri="{FF2B5EF4-FFF2-40B4-BE49-F238E27FC236}">
                <a16:creationId xmlns:a16="http://schemas.microsoft.com/office/drawing/2014/main" id="{5F418D3F-DCDD-7916-9F3D-10D8D93DC498}"/>
              </a:ext>
            </a:extLst>
          </p:cNvPr>
          <p:cNvSpPr/>
          <p:nvPr/>
        </p:nvSpPr>
        <p:spPr>
          <a:xfrm>
            <a:off x="5549171" y="7194799"/>
            <a:ext cx="840626" cy="920501"/>
          </a:xfrm>
          <a:prstGeom prst="downArrow">
            <a:avLst/>
          </a:prstGeom>
          <a:solidFill>
            <a:srgbClr val="D4152B"/>
          </a:solidFill>
        </p:spPr>
        <p:style>
          <a:lnRef idx="3">
            <a:schemeClr val="lt1"/>
          </a:lnRef>
          <a:fillRef idx="1">
            <a:schemeClr val="accent1"/>
          </a:fillRef>
          <a:effectRef idx="1">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oogle Shape;192;p2">
            <a:extLst>
              <a:ext uri="{FF2B5EF4-FFF2-40B4-BE49-F238E27FC236}">
                <a16:creationId xmlns:a16="http://schemas.microsoft.com/office/drawing/2014/main" id="{D802BFDB-290A-A81B-D8A0-6FE6E0399C2F}"/>
              </a:ext>
            </a:extLst>
          </p:cNvPr>
          <p:cNvPicPr preferRelativeResize="0"/>
          <p:nvPr/>
        </p:nvPicPr>
        <p:blipFill rotWithShape="1">
          <a:blip r:embed="rId3">
            <a:alphaModFix/>
          </a:blip>
          <a:srcRect/>
          <a:stretch/>
        </p:blipFill>
        <p:spPr>
          <a:xfrm>
            <a:off x="0" y="10011622"/>
            <a:ext cx="2133599" cy="358877"/>
          </a:xfrm>
          <a:prstGeom prst="rect">
            <a:avLst/>
          </a:prstGeom>
          <a:noFill/>
          <a:ln>
            <a:noFill/>
          </a:ln>
        </p:spPr>
      </p:pic>
    </p:spTree>
    <p:extLst>
      <p:ext uri="{BB962C8B-B14F-4D97-AF65-F5344CB8AC3E}">
        <p14:creationId xmlns:p14="http://schemas.microsoft.com/office/powerpoint/2010/main" val="3684579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10"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p:tgtEl>
                                          <p:spTgt spid="20"/>
                                        </p:tgtEl>
                                        <p:attrNameLst>
                                          <p:attrName>ppt_y</p:attrName>
                                        </p:attrNameLst>
                                      </p:cBhvr>
                                      <p:tavLst>
                                        <p:tav tm="0">
                                          <p:val>
                                            <p:strVal val="#ppt_y-#ppt_h*1.125000"/>
                                          </p:val>
                                        </p:tav>
                                        <p:tav tm="100000">
                                          <p:val>
                                            <p:strVal val="#ppt_y"/>
                                          </p:val>
                                        </p:tav>
                                      </p:tavLst>
                                    </p:anim>
                                    <p:animEffect transition="in" filter="wipe(down)">
                                      <p:cBhvr>
                                        <p:cTn id="28" dur="500"/>
                                        <p:tgtEl>
                                          <p:spTgt spid="20"/>
                                        </p:tgtEl>
                                      </p:cBhvr>
                                    </p:animEffect>
                                  </p:childTnLst>
                                </p:cTn>
                              </p:par>
                            </p:childTnLst>
                          </p:cTn>
                        </p:par>
                        <p:par>
                          <p:cTn id="29" fill="hold">
                            <p:stCondLst>
                              <p:cond delay="500"/>
                            </p:stCondLst>
                            <p:childTnLst>
                              <p:par>
                                <p:cTn id="30" presetID="16" presetClass="entr" presetSubtype="37"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barn(outVertical)">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2" grpId="0"/>
      <p:bldP spid="16" grpId="0"/>
      <p:bldP spid="2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11CEB9A7-6C8D-262F-821F-8EE27F042855}"/>
              </a:ext>
            </a:extLst>
          </p:cNvPr>
          <p:cNvSpPr txBox="1"/>
          <p:nvPr/>
        </p:nvSpPr>
        <p:spPr>
          <a:xfrm>
            <a:off x="592374" y="3529680"/>
            <a:ext cx="10756952" cy="2748253"/>
          </a:xfrm>
          <a:prstGeom prst="rect">
            <a:avLst/>
          </a:prstGeom>
          <a:noFill/>
        </p:spPr>
        <p:txBody>
          <a:bodyPr wrap="square">
            <a:spAutoFit/>
          </a:bodyPr>
          <a:lstStyle/>
          <a:p>
            <a:pPr marL="571500" marR="0" lvl="0" indent="-5715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Các phân tử ở thể lỏng cũng dao động xung quanh các vị trí cân bằng, nhưng những vị trí này không cố định mà di chuyển. </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6" name="TextBox 15">
            <a:extLst>
              <a:ext uri="{FF2B5EF4-FFF2-40B4-BE49-F238E27FC236}">
                <a16:creationId xmlns:a16="http://schemas.microsoft.com/office/drawing/2014/main" id="{E408BEF2-FD20-29D9-EFD7-940537C5D25E}"/>
              </a:ext>
            </a:extLst>
          </p:cNvPr>
          <p:cNvSpPr txBox="1"/>
          <p:nvPr/>
        </p:nvSpPr>
        <p:spPr>
          <a:xfrm>
            <a:off x="1338074" y="7886700"/>
            <a:ext cx="9329926" cy="1839606"/>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không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dạng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riêng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mà</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dạng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phần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chứa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Calibri"/>
              <a:ea typeface="+mn-ea"/>
            </a:endParaRPr>
          </a:p>
        </p:txBody>
      </p:sp>
      <p:pic>
        <p:nvPicPr>
          <p:cNvPr id="13" name="Picture 12">
            <a:extLst>
              <a:ext uri="{FF2B5EF4-FFF2-40B4-BE49-F238E27FC236}">
                <a16:creationId xmlns:a16="http://schemas.microsoft.com/office/drawing/2014/main" id="{20650CF2-692E-C6E1-81A1-F7EF561F8F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7181044">
            <a:off x="4912148" y="6396499"/>
            <a:ext cx="1673471" cy="1416872"/>
          </a:xfrm>
          <a:prstGeom prst="rect">
            <a:avLst/>
          </a:prstGeom>
        </p:spPr>
      </p:pic>
      <p:grpSp>
        <p:nvGrpSpPr>
          <p:cNvPr id="14" name="Group 13">
            <a:extLst>
              <a:ext uri="{FF2B5EF4-FFF2-40B4-BE49-F238E27FC236}">
                <a16:creationId xmlns:a16="http://schemas.microsoft.com/office/drawing/2014/main" id="{8267AAA8-9510-AC9A-333F-E5DAF3048BD7}"/>
              </a:ext>
            </a:extLst>
          </p:cNvPr>
          <p:cNvGrpSpPr/>
          <p:nvPr/>
        </p:nvGrpSpPr>
        <p:grpSpPr>
          <a:xfrm>
            <a:off x="11349327" y="2262482"/>
            <a:ext cx="6277117" cy="6957624"/>
            <a:chOff x="11349327" y="2262482"/>
            <a:chExt cx="6277117" cy="6957624"/>
          </a:xfrm>
        </p:grpSpPr>
        <p:grpSp>
          <p:nvGrpSpPr>
            <p:cNvPr id="17" name="Group 16">
              <a:extLst>
                <a:ext uri="{FF2B5EF4-FFF2-40B4-BE49-F238E27FC236}">
                  <a16:creationId xmlns:a16="http://schemas.microsoft.com/office/drawing/2014/main" id="{75294ECA-460C-270B-0A1E-73FAFCF586FE}"/>
                </a:ext>
              </a:extLst>
            </p:cNvPr>
            <p:cNvGrpSpPr/>
            <p:nvPr/>
          </p:nvGrpSpPr>
          <p:grpSpPr>
            <a:xfrm>
              <a:off x="11349327" y="2262482"/>
              <a:ext cx="6277117" cy="6957624"/>
              <a:chOff x="11255994" y="2197958"/>
              <a:chExt cx="6277117" cy="6957624"/>
            </a:xfrm>
          </p:grpSpPr>
          <p:sp>
            <p:nvSpPr>
              <p:cNvPr id="21" name="Freeform 15">
                <a:extLst>
                  <a:ext uri="{FF2B5EF4-FFF2-40B4-BE49-F238E27FC236}">
                    <a16:creationId xmlns:a16="http://schemas.microsoft.com/office/drawing/2014/main" id="{FE5EF42D-8290-941D-D2BC-71B2F94BB0A0}"/>
                  </a:ext>
                </a:extLst>
              </p:cNvPr>
              <p:cNvSpPr/>
              <p:nvPr/>
            </p:nvSpPr>
            <p:spPr>
              <a:xfrm>
                <a:off x="11255994" y="2685462"/>
                <a:ext cx="6277117" cy="6470120"/>
              </a:xfrm>
              <a:custGeom>
                <a:avLst/>
                <a:gdLst/>
                <a:ahLst/>
                <a:cxnLst/>
                <a:rect l="l" t="t" r="r" b="b"/>
                <a:pathLst>
                  <a:path w="1736905" h="1640333">
                    <a:moveTo>
                      <a:pt x="0" y="0"/>
                    </a:moveTo>
                    <a:lnTo>
                      <a:pt x="1736905" y="0"/>
                    </a:lnTo>
                    <a:lnTo>
                      <a:pt x="1736905" y="1640333"/>
                    </a:lnTo>
                    <a:lnTo>
                      <a:pt x="0" y="1640333"/>
                    </a:lnTo>
                    <a:close/>
                  </a:path>
                </a:pathLst>
              </a:custGeom>
              <a:solidFill>
                <a:srgbClr val="FFEED2"/>
              </a:solidFill>
              <a:ln w="19050" cap="sq">
                <a:solidFill>
                  <a:srgbClr val="00000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2" name="Group 20">
                <a:extLst>
                  <a:ext uri="{FF2B5EF4-FFF2-40B4-BE49-F238E27FC236}">
                    <a16:creationId xmlns:a16="http://schemas.microsoft.com/office/drawing/2014/main" id="{74438616-55A7-AC12-BFEC-D79397224AED}"/>
                  </a:ext>
                </a:extLst>
              </p:cNvPr>
              <p:cNvGrpSpPr/>
              <p:nvPr/>
            </p:nvGrpSpPr>
            <p:grpSpPr>
              <a:xfrm>
                <a:off x="12980697" y="2197958"/>
                <a:ext cx="3014374" cy="990599"/>
                <a:chOff x="47204" y="113044"/>
                <a:chExt cx="605678" cy="260898"/>
              </a:xfrm>
            </p:grpSpPr>
            <p:sp>
              <p:nvSpPr>
                <p:cNvPr id="23" name="Freeform 21">
                  <a:extLst>
                    <a:ext uri="{FF2B5EF4-FFF2-40B4-BE49-F238E27FC236}">
                      <a16:creationId xmlns:a16="http://schemas.microsoft.com/office/drawing/2014/main" id="{3E283719-5FA5-A8B9-CA83-09A2D91C7D2A}"/>
                    </a:ext>
                  </a:extLst>
                </p:cNvPr>
                <p:cNvSpPr/>
                <p:nvPr/>
              </p:nvSpPr>
              <p:spPr>
                <a:xfrm>
                  <a:off x="47204" y="113044"/>
                  <a:ext cx="605678" cy="260898"/>
                </a:xfrm>
                <a:custGeom>
                  <a:avLst/>
                  <a:gdLst/>
                  <a:ahLst/>
                  <a:cxnLst/>
                  <a:rect l="l" t="t" r="r" b="b"/>
                  <a:pathLst>
                    <a:path w="605678" h="181658">
                      <a:moveTo>
                        <a:pt x="90829" y="0"/>
                      </a:moveTo>
                      <a:lnTo>
                        <a:pt x="514849" y="0"/>
                      </a:lnTo>
                      <a:cubicBezTo>
                        <a:pt x="538939" y="0"/>
                        <a:pt x="562041" y="9569"/>
                        <a:pt x="579075" y="26603"/>
                      </a:cubicBezTo>
                      <a:cubicBezTo>
                        <a:pt x="596109" y="43637"/>
                        <a:pt x="605678" y="66740"/>
                        <a:pt x="605678" y="90829"/>
                      </a:cubicBezTo>
                      <a:lnTo>
                        <a:pt x="605678" y="90829"/>
                      </a:lnTo>
                      <a:cubicBezTo>
                        <a:pt x="605678" y="140993"/>
                        <a:pt x="565013" y="181658"/>
                        <a:pt x="514849" y="181658"/>
                      </a:cubicBezTo>
                      <a:lnTo>
                        <a:pt x="90829" y="181658"/>
                      </a:lnTo>
                      <a:cubicBezTo>
                        <a:pt x="66740" y="181658"/>
                        <a:pt x="43637" y="172089"/>
                        <a:pt x="26603" y="155055"/>
                      </a:cubicBezTo>
                      <a:cubicBezTo>
                        <a:pt x="9569" y="138021"/>
                        <a:pt x="0" y="114918"/>
                        <a:pt x="0" y="90829"/>
                      </a:cubicBezTo>
                      <a:lnTo>
                        <a:pt x="0" y="90829"/>
                      </a:lnTo>
                      <a:cubicBezTo>
                        <a:pt x="0" y="66740"/>
                        <a:pt x="9569" y="43637"/>
                        <a:pt x="26603" y="26603"/>
                      </a:cubicBezTo>
                      <a:cubicBezTo>
                        <a:pt x="43637" y="9569"/>
                        <a:pt x="66740" y="0"/>
                        <a:pt x="90829" y="0"/>
                      </a:cubicBezTo>
                      <a:close/>
                    </a:path>
                  </a:pathLst>
                </a:custGeom>
                <a:solidFill>
                  <a:srgbClr val="5FA257"/>
                </a:solidFill>
                <a:ln w="19050" cap="rnd">
                  <a:solidFill>
                    <a:srgbClr val="000000"/>
                  </a:solidFill>
                  <a:prstDash val="solid"/>
                  <a:rou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4" name="TextBox 22">
                  <a:extLst>
                    <a:ext uri="{FF2B5EF4-FFF2-40B4-BE49-F238E27FC236}">
                      <a16:creationId xmlns:a16="http://schemas.microsoft.com/office/drawing/2014/main" id="{4BA00711-8B31-842A-3E77-7B84B32E7319}"/>
                    </a:ext>
                  </a:extLst>
                </p:cNvPr>
                <p:cNvSpPr txBox="1"/>
                <p:nvPr/>
              </p:nvSpPr>
              <p:spPr>
                <a:xfrm>
                  <a:off x="47204" y="157035"/>
                  <a:ext cx="605678" cy="162608"/>
                </a:xfrm>
                <a:prstGeom prst="rect">
                  <a:avLst/>
                </a:prstGeom>
              </p:spPr>
              <p:txBody>
                <a:bodyPr lIns="50800" tIns="50800" rIns="50800" bIns="508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Thể</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lỏng</a:t>
                  </a:r>
                  <a:endPar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grpSp>
        <p:sp>
          <p:nvSpPr>
            <p:cNvPr id="19" name="Freeform 4">
              <a:extLst>
                <a:ext uri="{FF2B5EF4-FFF2-40B4-BE49-F238E27FC236}">
                  <a16:creationId xmlns:a16="http://schemas.microsoft.com/office/drawing/2014/main" id="{A036E3F5-CFEC-CCBB-E918-E2638465376D}"/>
                </a:ext>
              </a:extLst>
            </p:cNvPr>
            <p:cNvSpPr/>
            <p:nvPr/>
          </p:nvSpPr>
          <p:spPr>
            <a:xfrm>
              <a:off x="12553952" y="4189877"/>
              <a:ext cx="3867866" cy="3910526"/>
            </a:xfrm>
            <a:custGeom>
              <a:avLst/>
              <a:gdLst/>
              <a:ahLst/>
              <a:cxnLst/>
              <a:rect l="l" t="t" r="r" b="b"/>
              <a:pathLst>
                <a:path w="3128552" h="3163058">
                  <a:moveTo>
                    <a:pt x="0" y="0"/>
                  </a:moveTo>
                  <a:lnTo>
                    <a:pt x="3128552" y="0"/>
                  </a:lnTo>
                  <a:lnTo>
                    <a:pt x="3128552" y="3163058"/>
                  </a:lnTo>
                  <a:lnTo>
                    <a:pt x="0" y="3163058"/>
                  </a:lnTo>
                  <a:lnTo>
                    <a:pt x="0" y="0"/>
                  </a:lnTo>
                  <a:close/>
                </a:path>
              </a:pathLst>
            </a:custGeom>
            <a:blipFill>
              <a:blip>
                <a:extLst>
                  <a:ext uri="{96DAC541-7B7A-43D3-8B79-37D633B846F1}">
                    <asvg:svgBlip xmlns=""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sp>
        <p:nvSpPr>
          <p:cNvPr id="26" name="TextBox 25">
            <a:extLst>
              <a:ext uri="{FF2B5EF4-FFF2-40B4-BE49-F238E27FC236}">
                <a16:creationId xmlns:a16="http://schemas.microsoft.com/office/drawing/2014/main" id="{3E025AB3-7467-6617-1216-31FA1D67D090}"/>
              </a:ext>
            </a:extLst>
          </p:cNvPr>
          <p:cNvSpPr txBox="1"/>
          <p:nvPr/>
        </p:nvSpPr>
        <p:spPr>
          <a:xfrm>
            <a:off x="592375" y="637621"/>
            <a:ext cx="10756951" cy="2748253"/>
          </a:xfrm>
          <a:prstGeom prst="rect">
            <a:avLst/>
          </a:prstGeom>
          <a:noFill/>
        </p:spPr>
        <p:txBody>
          <a:bodyPr wrap="square">
            <a:spAutoFit/>
          </a:bodyPr>
          <a:lstStyle/>
          <a:p>
            <a:pPr marL="571500" marR="0" lvl="0" indent="-5715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Tuy nhiên, lực này chưa đủ lớn như trong chất rắn để giữ các phân tử ở những vị trí xác định. </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63997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up)">
                                      <p:cBhvr>
                                        <p:cTn id="17" dur="500"/>
                                        <p:tgtEl>
                                          <p:spTgt spid="13"/>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Join_file_103315036">
            <a:hlinkClick r:id="" action="ppaction://media"/>
            <a:extLst>
              <a:ext uri="{FF2B5EF4-FFF2-40B4-BE49-F238E27FC236}">
                <a16:creationId xmlns:a16="http://schemas.microsoft.com/office/drawing/2014/main" id="{B9391512-D7DB-BBE2-B8F1-F5C3496D15A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8288000" cy="10319248"/>
          </a:xfrm>
          <a:prstGeom prst="rect">
            <a:avLst/>
          </a:prstGeom>
        </p:spPr>
      </p:pic>
      <p:sp>
        <p:nvSpPr>
          <p:cNvPr id="3" name="TextBox 2">
            <a:extLst>
              <a:ext uri="{FF2B5EF4-FFF2-40B4-BE49-F238E27FC236}">
                <a16:creationId xmlns:a16="http://schemas.microsoft.com/office/drawing/2014/main" id="{F5D94878-CB40-4089-480C-332EA2564E44}"/>
              </a:ext>
            </a:extLst>
          </p:cNvPr>
          <p:cNvSpPr txBox="1"/>
          <p:nvPr/>
        </p:nvSpPr>
        <p:spPr>
          <a:xfrm>
            <a:off x="2971800" y="4076700"/>
            <a:ext cx="123444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Video </a:t>
            </a: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giải</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thích</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sự</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tồn</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tại</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của</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3 </a:t>
            </a: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thể</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vật</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chất</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814044943"/>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35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1B3C3A-01AE-8DB5-36BC-808C93BA5564}"/>
              </a:ext>
            </a:extLst>
          </p:cNvPr>
          <p:cNvSpPr txBox="1"/>
          <p:nvPr/>
        </p:nvSpPr>
        <p:spPr>
          <a:xfrm>
            <a:off x="0" y="638601"/>
            <a:ext cx="1828800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srgbClr val="D4152B"/>
                </a:solidFill>
                <a:effectLst/>
                <a:uLnTx/>
                <a:uFillTx/>
                <a:latin typeface="Arial" panose="020B0604020202020204" pitchFamily="34" charset="0"/>
                <a:ea typeface="+mn-ea"/>
                <a:cs typeface="Arial" panose="020B0604020202020204" pitchFamily="34" charset="0"/>
              </a:rPr>
              <a:t>GHI NHỚ</a:t>
            </a:r>
          </a:p>
        </p:txBody>
      </p:sp>
      <p:grpSp>
        <p:nvGrpSpPr>
          <p:cNvPr id="4" name="Group 3">
            <a:extLst>
              <a:ext uri="{FF2B5EF4-FFF2-40B4-BE49-F238E27FC236}">
                <a16:creationId xmlns:a16="http://schemas.microsoft.com/office/drawing/2014/main" id="{085819B9-900C-706A-2D8A-3FF829874B2C}"/>
              </a:ext>
            </a:extLst>
          </p:cNvPr>
          <p:cNvGrpSpPr/>
          <p:nvPr/>
        </p:nvGrpSpPr>
        <p:grpSpPr>
          <a:xfrm>
            <a:off x="1828800" y="0"/>
            <a:ext cx="2514600" cy="2676658"/>
            <a:chOff x="1587205" y="3074686"/>
            <a:chExt cx="2894264" cy="3080790"/>
          </a:xfrm>
        </p:grpSpPr>
        <p:sp>
          <p:nvSpPr>
            <p:cNvPr id="5" name="Freeform 4">
              <a:extLst>
                <a:ext uri="{FF2B5EF4-FFF2-40B4-BE49-F238E27FC236}">
                  <a16:creationId xmlns:a16="http://schemas.microsoft.com/office/drawing/2014/main" id="{6B4FD071-A35C-B71B-F10C-4CE1B7B0FC0B}"/>
                </a:ext>
              </a:extLst>
            </p:cNvPr>
            <p:cNvSpPr/>
            <p:nvPr/>
          </p:nvSpPr>
          <p:spPr>
            <a:xfrm flipH="1">
              <a:off x="1587205" y="3625251"/>
              <a:ext cx="2410614" cy="2530225"/>
            </a:xfrm>
            <a:custGeom>
              <a:avLst/>
              <a:gdLst/>
              <a:ahLst/>
              <a:cxnLst/>
              <a:rect l="l" t="t" r="r" b="b"/>
              <a:pathLst>
                <a:path w="2410614" h="2530225">
                  <a:moveTo>
                    <a:pt x="2410615" y="0"/>
                  </a:moveTo>
                  <a:lnTo>
                    <a:pt x="0" y="0"/>
                  </a:lnTo>
                  <a:lnTo>
                    <a:pt x="0" y="2530225"/>
                  </a:lnTo>
                  <a:lnTo>
                    <a:pt x="2410615" y="2530225"/>
                  </a:lnTo>
                  <a:lnTo>
                    <a:pt x="2410615"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Freeform 6">
              <a:extLst>
                <a:ext uri="{FF2B5EF4-FFF2-40B4-BE49-F238E27FC236}">
                  <a16:creationId xmlns:a16="http://schemas.microsoft.com/office/drawing/2014/main" id="{0CDCE09B-CCDB-9586-7A79-39D08E399F1F}"/>
                </a:ext>
              </a:extLst>
            </p:cNvPr>
            <p:cNvSpPr/>
            <p:nvPr/>
          </p:nvSpPr>
          <p:spPr>
            <a:xfrm rot="560955">
              <a:off x="3371795" y="3074686"/>
              <a:ext cx="1109674" cy="2277316"/>
            </a:xfrm>
            <a:custGeom>
              <a:avLst/>
              <a:gdLst/>
              <a:ahLst/>
              <a:cxnLst/>
              <a:rect l="l" t="t" r="r" b="b"/>
              <a:pathLst>
                <a:path w="1317920" h="2704687">
                  <a:moveTo>
                    <a:pt x="0" y="0"/>
                  </a:moveTo>
                  <a:lnTo>
                    <a:pt x="1317920" y="0"/>
                  </a:lnTo>
                  <a:lnTo>
                    <a:pt x="1317920" y="2704687"/>
                  </a:lnTo>
                  <a:lnTo>
                    <a:pt x="0" y="2704687"/>
                  </a:lnTo>
                  <a:lnTo>
                    <a:pt x="0" y="0"/>
                  </a:lnTo>
                  <a:close/>
                </a:path>
              </a:pathLst>
            </a:custGeom>
            <a:blipFill>
              <a:blip>
                <a:extLst>
                  <a:ext uri="{96DAC541-7B7A-43D3-8B79-37D633B846F1}">
                    <asvg:svgBlip xmlns=""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 name="Rectangle: Rounded Corners 2">
            <a:extLst>
              <a:ext uri="{FF2B5EF4-FFF2-40B4-BE49-F238E27FC236}">
                <a16:creationId xmlns:a16="http://schemas.microsoft.com/office/drawing/2014/main" id="{ADA5CA2A-F0F1-D485-A12E-8DBE28F24A0E}"/>
              </a:ext>
            </a:extLst>
          </p:cNvPr>
          <p:cNvSpPr/>
          <p:nvPr/>
        </p:nvSpPr>
        <p:spPr>
          <a:xfrm>
            <a:off x="1447800" y="2176196"/>
            <a:ext cx="15392400" cy="2465614"/>
          </a:xfrm>
          <a:prstGeom prst="roundRect">
            <a:avLst/>
          </a:prstGeom>
          <a:solidFill>
            <a:schemeClr val="bg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Dựa vào các đặc điểm sau đây của phân tử có thể nêu được </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sơ lược cấu trúc của hầu hết các chất rắn, chất lỏng, chất khí:</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BE3F2EBB-216D-DAAA-4B27-79116D25F8F1}"/>
              </a:ext>
            </a:extLst>
          </p:cNvPr>
          <p:cNvSpPr txBox="1"/>
          <p:nvPr/>
        </p:nvSpPr>
        <p:spPr>
          <a:xfrm>
            <a:off x="4953000" y="5213615"/>
            <a:ext cx="11353800" cy="182492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Khoảng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giữa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càng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lớn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thì</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lực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liên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giữa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chúng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càng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yếu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sp>
        <p:nvSpPr>
          <p:cNvPr id="10" name="TextBox 9">
            <a:extLst>
              <a:ext uri="{FF2B5EF4-FFF2-40B4-BE49-F238E27FC236}">
                <a16:creationId xmlns:a16="http://schemas.microsoft.com/office/drawing/2014/main" id="{884D38EB-5D39-41B5-CF8D-4E33D445872A}"/>
              </a:ext>
            </a:extLst>
          </p:cNvPr>
          <p:cNvSpPr txBox="1"/>
          <p:nvPr/>
        </p:nvSpPr>
        <p:spPr>
          <a:xfrm>
            <a:off x="4953000" y="7610343"/>
            <a:ext cx="11353800" cy="182492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sắp</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xếp</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trật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tự</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thì</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lực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liên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giữa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chúng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mạnh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pic>
        <p:nvPicPr>
          <p:cNvPr id="11" name="Picture 10">
            <a:extLst>
              <a:ext uri="{FF2B5EF4-FFF2-40B4-BE49-F238E27FC236}">
                <a16:creationId xmlns:a16="http://schemas.microsoft.com/office/drawing/2014/main" id="{76BDC198-21B0-4A04-0554-CDEDF0CDB5E9}"/>
              </a:ext>
            </a:extLst>
          </p:cNvPr>
          <p:cNvPicPr>
            <a:picLocks noChangeAspect="1"/>
          </p:cNvPicPr>
          <p:nvPr/>
        </p:nvPicPr>
        <p:blipFill>
          <a:blip r:embed="rId4"/>
          <a:stretch>
            <a:fillRect/>
          </a:stretch>
        </p:blipFill>
        <p:spPr>
          <a:xfrm>
            <a:off x="3092652" y="5556210"/>
            <a:ext cx="1321930" cy="1316467"/>
          </a:xfrm>
          <a:prstGeom prst="rect">
            <a:avLst/>
          </a:prstGeom>
        </p:spPr>
      </p:pic>
      <p:pic>
        <p:nvPicPr>
          <p:cNvPr id="12" name="Picture 11">
            <a:extLst>
              <a:ext uri="{FF2B5EF4-FFF2-40B4-BE49-F238E27FC236}">
                <a16:creationId xmlns:a16="http://schemas.microsoft.com/office/drawing/2014/main" id="{CBC4B89F-4CE6-FDA0-2A12-131D4CA3A365}"/>
              </a:ext>
            </a:extLst>
          </p:cNvPr>
          <p:cNvPicPr>
            <a:picLocks noChangeAspect="1"/>
          </p:cNvPicPr>
          <p:nvPr/>
        </p:nvPicPr>
        <p:blipFill>
          <a:blip r:embed="rId4"/>
          <a:stretch>
            <a:fillRect/>
          </a:stretch>
        </p:blipFill>
        <p:spPr>
          <a:xfrm>
            <a:off x="3124180" y="7864570"/>
            <a:ext cx="1321930" cy="1316467"/>
          </a:xfrm>
          <a:prstGeom prst="rect">
            <a:avLst/>
          </a:prstGeom>
        </p:spPr>
      </p:pic>
      <p:cxnSp>
        <p:nvCxnSpPr>
          <p:cNvPr id="14" name="Connector: Elbow 13">
            <a:extLst>
              <a:ext uri="{FF2B5EF4-FFF2-40B4-BE49-F238E27FC236}">
                <a16:creationId xmlns:a16="http://schemas.microsoft.com/office/drawing/2014/main" id="{6734E1F2-C3D4-7F02-C2A8-2979FF3AAA6E}"/>
              </a:ext>
            </a:extLst>
          </p:cNvPr>
          <p:cNvCxnSpPr>
            <a:endCxn id="11" idx="1"/>
          </p:cNvCxnSpPr>
          <p:nvPr/>
        </p:nvCxnSpPr>
        <p:spPr>
          <a:xfrm rot="16200000" flipH="1">
            <a:off x="1903009" y="5024801"/>
            <a:ext cx="1572634" cy="806652"/>
          </a:xfrm>
          <a:prstGeom prst="bentConnector2">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6" name="Connector: Elbow 15">
            <a:extLst>
              <a:ext uri="{FF2B5EF4-FFF2-40B4-BE49-F238E27FC236}">
                <a16:creationId xmlns:a16="http://schemas.microsoft.com/office/drawing/2014/main" id="{791A7EC7-51C6-DFE9-E71C-94CAB129CF41}"/>
              </a:ext>
            </a:extLst>
          </p:cNvPr>
          <p:cNvCxnSpPr>
            <a:endCxn id="12" idx="1"/>
          </p:cNvCxnSpPr>
          <p:nvPr/>
        </p:nvCxnSpPr>
        <p:spPr>
          <a:xfrm rot="16200000" flipH="1">
            <a:off x="764593" y="6163217"/>
            <a:ext cx="3880994" cy="838180"/>
          </a:xfrm>
          <a:prstGeom prst="bentConnector2">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6462333"/>
      </p:ext>
    </p:extLst>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left)">
                                      <p:cBhvr>
                                        <p:cTn id="15" dur="500"/>
                                        <p:tgtEl>
                                          <p:spTgt spid="14"/>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up)">
                                      <p:cBhvr>
                                        <p:cTn id="28" dur="500"/>
                                        <p:tgtEl>
                                          <p:spTgt spid="16"/>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Nhóm 16">
            <a:extLst>
              <a:ext uri="{FF2B5EF4-FFF2-40B4-BE49-F238E27FC236}">
                <a16:creationId xmlns:a16="http://schemas.microsoft.com/office/drawing/2014/main" id="{E9BDD4B2-C995-4652-F8D1-E4ABBB0F541C}"/>
              </a:ext>
            </a:extLst>
          </p:cNvPr>
          <p:cNvGrpSpPr/>
          <p:nvPr/>
        </p:nvGrpSpPr>
        <p:grpSpPr>
          <a:xfrm>
            <a:off x="1521094" y="1333500"/>
            <a:ext cx="15245812" cy="1918747"/>
            <a:chOff x="1521094" y="3082662"/>
            <a:chExt cx="15245812" cy="2746638"/>
          </a:xfrm>
        </p:grpSpPr>
        <p:grpSp>
          <p:nvGrpSpPr>
            <p:cNvPr id="5" name="Group 7">
              <a:extLst>
                <a:ext uri="{FF2B5EF4-FFF2-40B4-BE49-F238E27FC236}">
                  <a16:creationId xmlns:a16="http://schemas.microsoft.com/office/drawing/2014/main" id="{BECBA278-2611-24F3-EE94-EC05C07844A1}"/>
                </a:ext>
              </a:extLst>
            </p:cNvPr>
            <p:cNvGrpSpPr/>
            <p:nvPr/>
          </p:nvGrpSpPr>
          <p:grpSpPr>
            <a:xfrm>
              <a:off x="1521094" y="3082662"/>
              <a:ext cx="15245812" cy="2746638"/>
              <a:chOff x="0" y="0"/>
              <a:chExt cx="4015358" cy="1277672"/>
            </a:xfrm>
          </p:grpSpPr>
          <p:sp>
            <p:nvSpPr>
              <p:cNvPr id="6" name="Freeform 8">
                <a:extLst>
                  <a:ext uri="{FF2B5EF4-FFF2-40B4-BE49-F238E27FC236}">
                    <a16:creationId xmlns:a16="http://schemas.microsoft.com/office/drawing/2014/main" id="{08591C72-933F-BC3E-5695-50BD2E24742B}"/>
                  </a:ext>
                </a:extLst>
              </p:cNvPr>
              <p:cNvSpPr/>
              <p:nvPr/>
            </p:nvSpPr>
            <p:spPr>
              <a:xfrm>
                <a:off x="0" y="0"/>
                <a:ext cx="4015358" cy="1277672"/>
              </a:xfrm>
              <a:custGeom>
                <a:avLst/>
                <a:gdLst/>
                <a:ahLst/>
                <a:cxnLst/>
                <a:rect l="l" t="t" r="r" b="b"/>
                <a:pathLst>
                  <a:path w="4015358" h="1277672">
                    <a:moveTo>
                      <a:pt x="20312" y="0"/>
                    </a:moveTo>
                    <a:lnTo>
                      <a:pt x="3995046" y="0"/>
                    </a:lnTo>
                    <a:cubicBezTo>
                      <a:pt x="4000433" y="0"/>
                      <a:pt x="4005599" y="2140"/>
                      <a:pt x="4009409" y="5949"/>
                    </a:cubicBezTo>
                    <a:cubicBezTo>
                      <a:pt x="4013218" y="9759"/>
                      <a:pt x="4015358" y="14925"/>
                      <a:pt x="4015358" y="20312"/>
                    </a:cubicBezTo>
                    <a:lnTo>
                      <a:pt x="4015358" y="1257360"/>
                    </a:lnTo>
                    <a:cubicBezTo>
                      <a:pt x="4015358" y="1268578"/>
                      <a:pt x="4006264" y="1277672"/>
                      <a:pt x="3995046" y="1277672"/>
                    </a:cubicBezTo>
                    <a:lnTo>
                      <a:pt x="20312" y="1277672"/>
                    </a:lnTo>
                    <a:cubicBezTo>
                      <a:pt x="9094" y="1277672"/>
                      <a:pt x="0" y="1268578"/>
                      <a:pt x="0" y="1257360"/>
                    </a:cubicBezTo>
                    <a:lnTo>
                      <a:pt x="0" y="20312"/>
                    </a:lnTo>
                    <a:cubicBezTo>
                      <a:pt x="0" y="9094"/>
                      <a:pt x="9094" y="0"/>
                      <a:pt x="20312" y="0"/>
                    </a:cubicBezTo>
                    <a:close/>
                  </a:path>
                </a:pathLst>
              </a:custGeom>
              <a:solidFill>
                <a:srgbClr val="1282C0"/>
              </a:solidFill>
              <a:ln w="28575" cap="rnd">
                <a:solidFill>
                  <a:srgbClr val="262627"/>
                </a:solidFill>
                <a:prstDash val="solid"/>
                <a:round/>
              </a:ln>
            </p:spPr>
            <p:txBody>
              <a:bodyPr/>
              <a:lstStyle/>
              <a:p>
                <a:endParaRPr lang="en-US"/>
              </a:p>
            </p:txBody>
          </p:sp>
          <p:sp>
            <p:nvSpPr>
              <p:cNvPr id="7" name="TextBox 9">
                <a:extLst>
                  <a:ext uri="{FF2B5EF4-FFF2-40B4-BE49-F238E27FC236}">
                    <a16:creationId xmlns:a16="http://schemas.microsoft.com/office/drawing/2014/main" id="{75A3B971-A482-435B-4A8F-70303B80593E}"/>
                  </a:ext>
                </a:extLst>
              </p:cNvPr>
              <p:cNvSpPr txBox="1"/>
              <p:nvPr/>
            </p:nvSpPr>
            <p:spPr>
              <a:xfrm>
                <a:off x="0" y="-76200"/>
                <a:ext cx="4015358" cy="1353872"/>
              </a:xfrm>
              <a:prstGeom prst="rect">
                <a:avLst/>
              </a:prstGeom>
            </p:spPr>
            <p:txBody>
              <a:bodyPr lIns="50800" tIns="50800" rIns="50800" bIns="50800" rtlCol="0" anchor="ctr"/>
              <a:lstStyle/>
              <a:p>
                <a:pPr algn="ctr">
                  <a:lnSpc>
                    <a:spcPts val="2659"/>
                  </a:lnSpc>
                </a:pPr>
                <a:endParaRPr/>
              </a:p>
            </p:txBody>
          </p:sp>
        </p:grpSp>
        <p:sp>
          <p:nvSpPr>
            <p:cNvPr id="8" name="TextBox 10">
              <a:extLst>
                <a:ext uri="{FF2B5EF4-FFF2-40B4-BE49-F238E27FC236}">
                  <a16:creationId xmlns:a16="http://schemas.microsoft.com/office/drawing/2014/main" id="{2FDD14FC-51B4-F525-46C3-BCE7A98B5AD8}"/>
                </a:ext>
              </a:extLst>
            </p:cNvPr>
            <p:cNvSpPr txBox="1"/>
            <p:nvPr/>
          </p:nvSpPr>
          <p:spPr>
            <a:xfrm>
              <a:off x="2774562" y="3588761"/>
              <a:ext cx="12738875" cy="1586068"/>
            </a:xfrm>
            <a:prstGeom prst="rect">
              <a:avLst/>
            </a:prstGeom>
          </p:spPr>
          <p:txBody>
            <a:bodyPr lIns="0" tIns="0" rIns="0" bIns="0" rtlCol="0" anchor="t">
              <a:spAutoFit/>
            </a:bodyPr>
            <a:lstStyle/>
            <a:p>
              <a:pPr algn="ctr"/>
              <a:r>
                <a:rPr lang="en-US" sz="7200" b="1" dirty="0">
                  <a:solidFill>
                    <a:schemeClr val="bg1"/>
                  </a:solidFill>
                  <a:latin typeface="Arial" panose="020B0604020202020204" pitchFamily="34" charset="0"/>
                  <a:cs typeface="Arial" panose="020B0604020202020204" pitchFamily="34" charset="0"/>
                </a:rPr>
                <a:t>III. </a:t>
              </a:r>
              <a:r>
                <a:rPr lang="en-US" sz="7200" b="1">
                  <a:solidFill>
                    <a:schemeClr val="bg1"/>
                  </a:solidFill>
                  <a:latin typeface="Arial" panose="020B0604020202020204" pitchFamily="34" charset="0"/>
                  <a:cs typeface="Arial" panose="020B0604020202020204" pitchFamily="34" charset="0"/>
                </a:rPr>
                <a:t>SỰ CHUYỂN </a:t>
              </a:r>
              <a:r>
                <a:rPr lang="en-US" sz="7200" b="1" dirty="0">
                  <a:solidFill>
                    <a:schemeClr val="bg1"/>
                  </a:solidFill>
                  <a:latin typeface="Arial" panose="020B0604020202020204" pitchFamily="34" charset="0"/>
                  <a:cs typeface="Arial" panose="020B0604020202020204" pitchFamily="34" charset="0"/>
                </a:rPr>
                <a:t>THỂ</a:t>
              </a:r>
            </a:p>
          </p:txBody>
        </p:sp>
      </p:grpSp>
      <p:grpSp>
        <p:nvGrpSpPr>
          <p:cNvPr id="62" name="Nhóm 61">
            <a:extLst>
              <a:ext uri="{FF2B5EF4-FFF2-40B4-BE49-F238E27FC236}">
                <a16:creationId xmlns:a16="http://schemas.microsoft.com/office/drawing/2014/main" id="{C7AF2B84-544E-F242-8EFE-E9A51558CAF9}"/>
              </a:ext>
            </a:extLst>
          </p:cNvPr>
          <p:cNvGrpSpPr/>
          <p:nvPr/>
        </p:nvGrpSpPr>
        <p:grpSpPr>
          <a:xfrm>
            <a:off x="1913857" y="3847846"/>
            <a:ext cx="13770994" cy="6181194"/>
            <a:chOff x="1913857" y="3847846"/>
            <a:chExt cx="13770994" cy="6181194"/>
          </a:xfrm>
          <a:effectLst>
            <a:outerShdw blurRad="50800" dist="38100" dir="2700000" algn="tl" rotWithShape="0">
              <a:prstClr val="black">
                <a:alpha val="40000"/>
              </a:prstClr>
            </a:outerShdw>
          </a:effectLst>
        </p:grpSpPr>
        <p:sp>
          <p:nvSpPr>
            <p:cNvPr id="36" name="Freeform 2">
              <a:extLst>
                <a:ext uri="{FF2B5EF4-FFF2-40B4-BE49-F238E27FC236}">
                  <a16:creationId xmlns:a16="http://schemas.microsoft.com/office/drawing/2014/main" id="{B76F8AB6-93F7-0024-AE54-F44A4DA3649D}"/>
                </a:ext>
              </a:extLst>
            </p:cNvPr>
            <p:cNvSpPr/>
            <p:nvPr/>
          </p:nvSpPr>
          <p:spPr>
            <a:xfrm>
              <a:off x="6801288" y="4519535"/>
              <a:ext cx="620297" cy="982649"/>
            </a:xfrm>
            <a:custGeom>
              <a:avLst/>
              <a:gdLst/>
              <a:ahLst/>
              <a:cxnLst/>
              <a:rect l="l" t="t" r="r" b="b"/>
              <a:pathLst>
                <a:path w="620296" h="982648">
                  <a:moveTo>
                    <a:pt x="0" y="0"/>
                  </a:moveTo>
                  <a:lnTo>
                    <a:pt x="620297" y="0"/>
                  </a:lnTo>
                  <a:lnTo>
                    <a:pt x="620297" y="982648"/>
                  </a:lnTo>
                  <a:lnTo>
                    <a:pt x="0" y="982648"/>
                  </a:lnTo>
                  <a:lnTo>
                    <a:pt x="0" y="0"/>
                  </a:lnTo>
                  <a:close/>
                </a:path>
              </a:pathLst>
            </a:custGeom>
            <a:blipFill>
              <a:blip r:embed="rId2"/>
              <a:stretch>
                <a:fillRect/>
              </a:stretch>
            </a:blipFill>
          </p:spPr>
          <p:txBody>
            <a:bodyPr/>
            <a:lstStyle/>
            <a:p>
              <a:pPr defTabSz="914445"/>
              <a:endParaRPr lang="en-US">
                <a:solidFill>
                  <a:prstClr val="black"/>
                </a:solidFill>
                <a:latin typeface="Calibri"/>
              </a:endParaRPr>
            </a:p>
          </p:txBody>
        </p:sp>
        <p:grpSp>
          <p:nvGrpSpPr>
            <p:cNvPr id="37" name="Group 3">
              <a:extLst>
                <a:ext uri="{FF2B5EF4-FFF2-40B4-BE49-F238E27FC236}">
                  <a16:creationId xmlns:a16="http://schemas.microsoft.com/office/drawing/2014/main" id="{3EEA0BBD-92C8-85DA-1CEF-3C1DF82665EF}"/>
                </a:ext>
              </a:extLst>
            </p:cNvPr>
            <p:cNvGrpSpPr/>
            <p:nvPr/>
          </p:nvGrpSpPr>
          <p:grpSpPr>
            <a:xfrm>
              <a:off x="3358416" y="5502184"/>
              <a:ext cx="2807051" cy="2630522"/>
              <a:chOff x="0" y="0"/>
              <a:chExt cx="749843" cy="702686"/>
            </a:xfrm>
          </p:grpSpPr>
          <p:sp>
            <p:nvSpPr>
              <p:cNvPr id="38" name="Freeform 4">
                <a:extLst>
                  <a:ext uri="{FF2B5EF4-FFF2-40B4-BE49-F238E27FC236}">
                    <a16:creationId xmlns:a16="http://schemas.microsoft.com/office/drawing/2014/main" id="{FCC2952C-F9C5-38E2-C077-F264202BD771}"/>
                  </a:ext>
                </a:extLst>
              </p:cNvPr>
              <p:cNvSpPr/>
              <p:nvPr/>
            </p:nvSpPr>
            <p:spPr>
              <a:xfrm>
                <a:off x="0" y="0"/>
                <a:ext cx="749843" cy="702686"/>
              </a:xfrm>
              <a:custGeom>
                <a:avLst/>
                <a:gdLst/>
                <a:ahLst/>
                <a:cxnLst/>
                <a:rect l="l" t="t" r="r" b="b"/>
                <a:pathLst>
                  <a:path w="749843" h="702686">
                    <a:moveTo>
                      <a:pt x="140659" y="0"/>
                    </a:moveTo>
                    <a:lnTo>
                      <a:pt x="609183" y="0"/>
                    </a:lnTo>
                    <a:cubicBezTo>
                      <a:pt x="686867" y="0"/>
                      <a:pt x="749843" y="62975"/>
                      <a:pt x="749843" y="140659"/>
                    </a:cubicBezTo>
                    <a:lnTo>
                      <a:pt x="749843" y="562027"/>
                    </a:lnTo>
                    <a:cubicBezTo>
                      <a:pt x="749843" y="599332"/>
                      <a:pt x="735023" y="635110"/>
                      <a:pt x="708644" y="661488"/>
                    </a:cubicBezTo>
                    <a:cubicBezTo>
                      <a:pt x="682266" y="687867"/>
                      <a:pt x="646488" y="702686"/>
                      <a:pt x="609183" y="702686"/>
                    </a:cubicBezTo>
                    <a:lnTo>
                      <a:pt x="140659" y="702686"/>
                    </a:lnTo>
                    <a:cubicBezTo>
                      <a:pt x="103354" y="702686"/>
                      <a:pt x="67577" y="687867"/>
                      <a:pt x="41198" y="661488"/>
                    </a:cubicBezTo>
                    <a:cubicBezTo>
                      <a:pt x="14819" y="635110"/>
                      <a:pt x="0" y="599332"/>
                      <a:pt x="0" y="562027"/>
                    </a:cubicBezTo>
                    <a:lnTo>
                      <a:pt x="0" y="140659"/>
                    </a:lnTo>
                    <a:cubicBezTo>
                      <a:pt x="0" y="103354"/>
                      <a:pt x="14819" y="67577"/>
                      <a:pt x="41198" y="41198"/>
                    </a:cubicBezTo>
                    <a:cubicBezTo>
                      <a:pt x="67577" y="14819"/>
                      <a:pt x="103354" y="0"/>
                      <a:pt x="140659" y="0"/>
                    </a:cubicBezTo>
                    <a:close/>
                  </a:path>
                </a:pathLst>
              </a:custGeom>
              <a:solidFill>
                <a:srgbClr val="7986CB"/>
              </a:solidFill>
            </p:spPr>
            <p:txBody>
              <a:bodyPr/>
              <a:lstStyle/>
              <a:p>
                <a:pPr defTabSz="914445"/>
                <a:endParaRPr lang="en-US">
                  <a:solidFill>
                    <a:prstClr val="black"/>
                  </a:solidFill>
                  <a:latin typeface="Calibri"/>
                </a:endParaRPr>
              </a:p>
            </p:txBody>
          </p:sp>
          <p:sp>
            <p:nvSpPr>
              <p:cNvPr id="39" name="TextBox 5">
                <a:extLst>
                  <a:ext uri="{FF2B5EF4-FFF2-40B4-BE49-F238E27FC236}">
                    <a16:creationId xmlns:a16="http://schemas.microsoft.com/office/drawing/2014/main" id="{2C2F36A3-1B48-695A-AEBB-272116C860F0}"/>
                  </a:ext>
                </a:extLst>
              </p:cNvPr>
              <p:cNvSpPr txBox="1"/>
              <p:nvPr/>
            </p:nvSpPr>
            <p:spPr>
              <a:xfrm>
                <a:off x="0" y="-38100"/>
                <a:ext cx="749843" cy="740786"/>
              </a:xfrm>
              <a:prstGeom prst="rect">
                <a:avLst/>
              </a:prstGeom>
            </p:spPr>
            <p:txBody>
              <a:bodyPr lIns="50087" tIns="50087" rIns="50087" bIns="50087" rtlCol="0" anchor="ctr"/>
              <a:lstStyle/>
              <a:p>
                <a:pPr algn="ctr" defTabSz="914445">
                  <a:lnSpc>
                    <a:spcPts val="2660"/>
                  </a:lnSpc>
                </a:pPr>
                <a:endParaRPr>
                  <a:solidFill>
                    <a:prstClr val="black"/>
                  </a:solidFill>
                  <a:latin typeface="Calibri"/>
                </a:endParaRPr>
              </a:p>
            </p:txBody>
          </p:sp>
        </p:grpSp>
        <p:sp>
          <p:nvSpPr>
            <p:cNvPr id="40" name="Freeform 7">
              <a:extLst>
                <a:ext uri="{FF2B5EF4-FFF2-40B4-BE49-F238E27FC236}">
                  <a16:creationId xmlns:a16="http://schemas.microsoft.com/office/drawing/2014/main" id="{F868B425-8551-C7B5-B5C3-956013916EAA}"/>
                </a:ext>
              </a:extLst>
            </p:cNvPr>
            <p:cNvSpPr/>
            <p:nvPr/>
          </p:nvSpPr>
          <p:spPr>
            <a:xfrm>
              <a:off x="4259322" y="5655523"/>
              <a:ext cx="1005236" cy="2323838"/>
            </a:xfrm>
            <a:custGeom>
              <a:avLst/>
              <a:gdLst/>
              <a:ahLst/>
              <a:cxnLst/>
              <a:rect l="l" t="t" r="r" b="b"/>
              <a:pathLst>
                <a:path w="704542" h="1937492">
                  <a:moveTo>
                    <a:pt x="0" y="0"/>
                  </a:moveTo>
                  <a:lnTo>
                    <a:pt x="704543" y="0"/>
                  </a:lnTo>
                  <a:lnTo>
                    <a:pt x="704543" y="1937491"/>
                  </a:lnTo>
                  <a:lnTo>
                    <a:pt x="0" y="1937491"/>
                  </a:lnTo>
                  <a:lnTo>
                    <a:pt x="0" y="0"/>
                  </a:lnTo>
                  <a:close/>
                </a:path>
              </a:pathLst>
            </a:custGeom>
            <a:blipFill>
              <a:blip>
                <a:extLst>
                  <a:ext uri="{96DAC541-7B7A-43D3-8B79-37D633B846F1}">
                    <asvg:svgBlip xmlns="" xmlns:asvg="http://schemas.microsoft.com/office/drawing/2016/SVG/main" r:embed="rId3"/>
                  </a:ext>
                </a:extLst>
              </a:blip>
              <a:stretch>
                <a:fillRect/>
              </a:stretch>
            </a:blipFill>
          </p:spPr>
          <p:txBody>
            <a:bodyPr/>
            <a:lstStyle/>
            <a:p>
              <a:pPr defTabSz="914445"/>
              <a:endParaRPr lang="en-US">
                <a:solidFill>
                  <a:prstClr val="black"/>
                </a:solidFill>
                <a:latin typeface="Calibri"/>
              </a:endParaRPr>
            </a:p>
          </p:txBody>
        </p:sp>
        <p:sp>
          <p:nvSpPr>
            <p:cNvPr id="41" name="Freeform 8">
              <a:extLst>
                <a:ext uri="{FF2B5EF4-FFF2-40B4-BE49-F238E27FC236}">
                  <a16:creationId xmlns:a16="http://schemas.microsoft.com/office/drawing/2014/main" id="{413A112F-8773-CF23-81EF-6E1325EB80FB}"/>
                </a:ext>
              </a:extLst>
            </p:cNvPr>
            <p:cNvSpPr/>
            <p:nvPr/>
          </p:nvSpPr>
          <p:spPr>
            <a:xfrm>
              <a:off x="11256832" y="4418110"/>
              <a:ext cx="1190337" cy="1204388"/>
            </a:xfrm>
            <a:custGeom>
              <a:avLst/>
              <a:gdLst/>
              <a:ahLst/>
              <a:cxnLst/>
              <a:rect l="l" t="t" r="r" b="b"/>
              <a:pathLst>
                <a:path w="1190337" h="1204388">
                  <a:moveTo>
                    <a:pt x="0" y="0"/>
                  </a:moveTo>
                  <a:lnTo>
                    <a:pt x="1190337" y="0"/>
                  </a:lnTo>
                  <a:lnTo>
                    <a:pt x="1190337" y="1204388"/>
                  </a:lnTo>
                  <a:lnTo>
                    <a:pt x="0" y="1204388"/>
                  </a:lnTo>
                  <a:lnTo>
                    <a:pt x="0" y="0"/>
                  </a:lnTo>
                  <a:close/>
                </a:path>
              </a:pathLst>
            </a:custGeom>
            <a:blipFill>
              <a:blip>
                <a:extLst>
                  <a:ext uri="{96DAC541-7B7A-43D3-8B79-37D633B846F1}">
                    <asvg:svgBlip xmlns="" xmlns:asvg="http://schemas.microsoft.com/office/drawing/2016/SVG/main" r:embed="rId4"/>
                  </a:ext>
                </a:extLst>
              </a:blip>
              <a:stretch>
                <a:fillRect/>
              </a:stretch>
            </a:blipFill>
          </p:spPr>
          <p:txBody>
            <a:bodyPr/>
            <a:lstStyle/>
            <a:p>
              <a:pPr defTabSz="914445"/>
              <a:endParaRPr lang="en-US">
                <a:solidFill>
                  <a:prstClr val="black"/>
                </a:solidFill>
                <a:latin typeface="Calibri"/>
              </a:endParaRPr>
            </a:p>
          </p:txBody>
        </p:sp>
        <p:grpSp>
          <p:nvGrpSpPr>
            <p:cNvPr id="42" name="Group 9">
              <a:extLst>
                <a:ext uri="{FF2B5EF4-FFF2-40B4-BE49-F238E27FC236}">
                  <a16:creationId xmlns:a16="http://schemas.microsoft.com/office/drawing/2014/main" id="{575BE336-C8ED-9CE9-03E1-DEF9EB9FB511}"/>
                </a:ext>
              </a:extLst>
            </p:cNvPr>
            <p:cNvGrpSpPr/>
            <p:nvPr/>
          </p:nvGrpSpPr>
          <p:grpSpPr>
            <a:xfrm>
              <a:off x="12877800" y="5502184"/>
              <a:ext cx="2807051" cy="2630522"/>
              <a:chOff x="0" y="0"/>
              <a:chExt cx="749843" cy="702686"/>
            </a:xfrm>
          </p:grpSpPr>
          <p:sp>
            <p:nvSpPr>
              <p:cNvPr id="43" name="Freeform 10">
                <a:extLst>
                  <a:ext uri="{FF2B5EF4-FFF2-40B4-BE49-F238E27FC236}">
                    <a16:creationId xmlns:a16="http://schemas.microsoft.com/office/drawing/2014/main" id="{568DF57D-B26F-664C-2C9E-A35DE6F3D5A0}"/>
                  </a:ext>
                </a:extLst>
              </p:cNvPr>
              <p:cNvSpPr/>
              <p:nvPr/>
            </p:nvSpPr>
            <p:spPr>
              <a:xfrm>
                <a:off x="0" y="0"/>
                <a:ext cx="749843" cy="702686"/>
              </a:xfrm>
              <a:custGeom>
                <a:avLst/>
                <a:gdLst/>
                <a:ahLst/>
                <a:cxnLst/>
                <a:rect l="l" t="t" r="r" b="b"/>
                <a:pathLst>
                  <a:path w="749843" h="702686">
                    <a:moveTo>
                      <a:pt x="140659" y="0"/>
                    </a:moveTo>
                    <a:lnTo>
                      <a:pt x="609183" y="0"/>
                    </a:lnTo>
                    <a:cubicBezTo>
                      <a:pt x="686867" y="0"/>
                      <a:pt x="749843" y="62975"/>
                      <a:pt x="749843" y="140659"/>
                    </a:cubicBezTo>
                    <a:lnTo>
                      <a:pt x="749843" y="562027"/>
                    </a:lnTo>
                    <a:cubicBezTo>
                      <a:pt x="749843" y="599332"/>
                      <a:pt x="735023" y="635110"/>
                      <a:pt x="708644" y="661488"/>
                    </a:cubicBezTo>
                    <a:cubicBezTo>
                      <a:pt x="682266" y="687867"/>
                      <a:pt x="646488" y="702686"/>
                      <a:pt x="609183" y="702686"/>
                    </a:cubicBezTo>
                    <a:lnTo>
                      <a:pt x="140659" y="702686"/>
                    </a:lnTo>
                    <a:cubicBezTo>
                      <a:pt x="103354" y="702686"/>
                      <a:pt x="67577" y="687867"/>
                      <a:pt x="41198" y="661488"/>
                    </a:cubicBezTo>
                    <a:cubicBezTo>
                      <a:pt x="14819" y="635110"/>
                      <a:pt x="0" y="599332"/>
                      <a:pt x="0" y="562027"/>
                    </a:cubicBezTo>
                    <a:lnTo>
                      <a:pt x="0" y="140659"/>
                    </a:lnTo>
                    <a:cubicBezTo>
                      <a:pt x="0" y="103354"/>
                      <a:pt x="14819" y="67577"/>
                      <a:pt x="41198" y="41198"/>
                    </a:cubicBezTo>
                    <a:cubicBezTo>
                      <a:pt x="67577" y="14819"/>
                      <a:pt x="103354" y="0"/>
                      <a:pt x="140659" y="0"/>
                    </a:cubicBezTo>
                    <a:close/>
                  </a:path>
                </a:pathLst>
              </a:custGeom>
              <a:solidFill>
                <a:srgbClr val="7986CB"/>
              </a:solidFill>
            </p:spPr>
            <p:txBody>
              <a:bodyPr/>
              <a:lstStyle/>
              <a:p>
                <a:pPr defTabSz="914445"/>
                <a:endParaRPr lang="en-US">
                  <a:solidFill>
                    <a:prstClr val="black"/>
                  </a:solidFill>
                  <a:latin typeface="Calibri"/>
                </a:endParaRPr>
              </a:p>
            </p:txBody>
          </p:sp>
          <p:sp>
            <p:nvSpPr>
              <p:cNvPr id="44" name="TextBox 11">
                <a:extLst>
                  <a:ext uri="{FF2B5EF4-FFF2-40B4-BE49-F238E27FC236}">
                    <a16:creationId xmlns:a16="http://schemas.microsoft.com/office/drawing/2014/main" id="{9058A629-4683-77AD-C95F-5D92968C363C}"/>
                  </a:ext>
                </a:extLst>
              </p:cNvPr>
              <p:cNvSpPr txBox="1"/>
              <p:nvPr/>
            </p:nvSpPr>
            <p:spPr>
              <a:xfrm>
                <a:off x="0" y="-38100"/>
                <a:ext cx="749843" cy="740786"/>
              </a:xfrm>
              <a:prstGeom prst="rect">
                <a:avLst/>
              </a:prstGeom>
            </p:spPr>
            <p:txBody>
              <a:bodyPr lIns="50087" tIns="50087" rIns="50087" bIns="50087" rtlCol="0" anchor="ctr"/>
              <a:lstStyle/>
              <a:p>
                <a:pPr algn="ctr" defTabSz="914445">
                  <a:lnSpc>
                    <a:spcPts val="2660"/>
                  </a:lnSpc>
                </a:pPr>
                <a:endParaRPr>
                  <a:solidFill>
                    <a:prstClr val="black"/>
                  </a:solidFill>
                  <a:latin typeface="Calibri"/>
                </a:endParaRPr>
              </a:p>
            </p:txBody>
          </p:sp>
        </p:grpSp>
        <p:sp>
          <p:nvSpPr>
            <p:cNvPr id="45" name="Freeform 13">
              <a:extLst>
                <a:ext uri="{FF2B5EF4-FFF2-40B4-BE49-F238E27FC236}">
                  <a16:creationId xmlns:a16="http://schemas.microsoft.com/office/drawing/2014/main" id="{143606D0-458D-4FB9-8D0D-1E9E2BF9408C}"/>
                </a:ext>
              </a:extLst>
            </p:cNvPr>
            <p:cNvSpPr/>
            <p:nvPr/>
          </p:nvSpPr>
          <p:spPr>
            <a:xfrm>
              <a:off x="12952264" y="5719199"/>
              <a:ext cx="2658120" cy="2260161"/>
            </a:xfrm>
            <a:custGeom>
              <a:avLst/>
              <a:gdLst/>
              <a:ahLst/>
              <a:cxnLst/>
              <a:rect l="l" t="t" r="r" b="b"/>
              <a:pathLst>
                <a:path w="2219847" h="1862006">
                  <a:moveTo>
                    <a:pt x="0" y="0"/>
                  </a:moveTo>
                  <a:lnTo>
                    <a:pt x="2219847" y="0"/>
                  </a:lnTo>
                  <a:lnTo>
                    <a:pt x="2219847" y="1862005"/>
                  </a:lnTo>
                  <a:lnTo>
                    <a:pt x="0" y="1862005"/>
                  </a:lnTo>
                  <a:lnTo>
                    <a:pt x="0" y="0"/>
                  </a:lnTo>
                  <a:close/>
                </a:path>
              </a:pathLst>
            </a:custGeom>
            <a:blipFill>
              <a:blip r:embed="rId5"/>
              <a:stretch>
                <a:fillRect b="-28536"/>
              </a:stretch>
            </a:blipFill>
          </p:spPr>
          <p:txBody>
            <a:bodyPr/>
            <a:lstStyle/>
            <a:p>
              <a:pPr defTabSz="914445"/>
              <a:endParaRPr lang="en-US">
                <a:solidFill>
                  <a:prstClr val="black"/>
                </a:solidFill>
                <a:latin typeface="Calibri"/>
              </a:endParaRPr>
            </a:p>
          </p:txBody>
        </p:sp>
        <p:grpSp>
          <p:nvGrpSpPr>
            <p:cNvPr id="46" name="Group 14">
              <a:extLst>
                <a:ext uri="{FF2B5EF4-FFF2-40B4-BE49-F238E27FC236}">
                  <a16:creationId xmlns:a16="http://schemas.microsoft.com/office/drawing/2014/main" id="{2FE8C477-696C-15F2-B9F0-5E09B7189587}"/>
                </a:ext>
              </a:extLst>
            </p:cNvPr>
            <p:cNvGrpSpPr/>
            <p:nvPr/>
          </p:nvGrpSpPr>
          <p:grpSpPr>
            <a:xfrm>
              <a:off x="8118108" y="5502184"/>
              <a:ext cx="2807051" cy="2630522"/>
              <a:chOff x="0" y="0"/>
              <a:chExt cx="749843" cy="702686"/>
            </a:xfrm>
          </p:grpSpPr>
          <p:sp>
            <p:nvSpPr>
              <p:cNvPr id="47" name="Freeform 15">
                <a:extLst>
                  <a:ext uri="{FF2B5EF4-FFF2-40B4-BE49-F238E27FC236}">
                    <a16:creationId xmlns:a16="http://schemas.microsoft.com/office/drawing/2014/main" id="{06C82779-3E5E-3F23-235F-4207979CACD3}"/>
                  </a:ext>
                </a:extLst>
              </p:cNvPr>
              <p:cNvSpPr/>
              <p:nvPr/>
            </p:nvSpPr>
            <p:spPr>
              <a:xfrm>
                <a:off x="0" y="0"/>
                <a:ext cx="749843" cy="702686"/>
              </a:xfrm>
              <a:custGeom>
                <a:avLst/>
                <a:gdLst/>
                <a:ahLst/>
                <a:cxnLst/>
                <a:rect l="l" t="t" r="r" b="b"/>
                <a:pathLst>
                  <a:path w="749843" h="702686">
                    <a:moveTo>
                      <a:pt x="140659" y="0"/>
                    </a:moveTo>
                    <a:lnTo>
                      <a:pt x="609183" y="0"/>
                    </a:lnTo>
                    <a:cubicBezTo>
                      <a:pt x="686867" y="0"/>
                      <a:pt x="749843" y="62975"/>
                      <a:pt x="749843" y="140659"/>
                    </a:cubicBezTo>
                    <a:lnTo>
                      <a:pt x="749843" y="562027"/>
                    </a:lnTo>
                    <a:cubicBezTo>
                      <a:pt x="749843" y="599332"/>
                      <a:pt x="735023" y="635110"/>
                      <a:pt x="708644" y="661488"/>
                    </a:cubicBezTo>
                    <a:cubicBezTo>
                      <a:pt x="682266" y="687867"/>
                      <a:pt x="646488" y="702686"/>
                      <a:pt x="609183" y="702686"/>
                    </a:cubicBezTo>
                    <a:lnTo>
                      <a:pt x="140659" y="702686"/>
                    </a:lnTo>
                    <a:cubicBezTo>
                      <a:pt x="103354" y="702686"/>
                      <a:pt x="67577" y="687867"/>
                      <a:pt x="41198" y="661488"/>
                    </a:cubicBezTo>
                    <a:cubicBezTo>
                      <a:pt x="14819" y="635110"/>
                      <a:pt x="0" y="599332"/>
                      <a:pt x="0" y="562027"/>
                    </a:cubicBezTo>
                    <a:lnTo>
                      <a:pt x="0" y="140659"/>
                    </a:lnTo>
                    <a:cubicBezTo>
                      <a:pt x="0" y="103354"/>
                      <a:pt x="14819" y="67577"/>
                      <a:pt x="41198" y="41198"/>
                    </a:cubicBezTo>
                    <a:cubicBezTo>
                      <a:pt x="67577" y="14819"/>
                      <a:pt x="103354" y="0"/>
                      <a:pt x="140659" y="0"/>
                    </a:cubicBezTo>
                    <a:close/>
                  </a:path>
                </a:pathLst>
              </a:custGeom>
              <a:solidFill>
                <a:srgbClr val="7986CB"/>
              </a:solidFill>
            </p:spPr>
            <p:txBody>
              <a:bodyPr/>
              <a:lstStyle/>
              <a:p>
                <a:pPr defTabSz="914445"/>
                <a:endParaRPr lang="en-US">
                  <a:solidFill>
                    <a:prstClr val="black"/>
                  </a:solidFill>
                  <a:latin typeface="Calibri"/>
                </a:endParaRPr>
              </a:p>
            </p:txBody>
          </p:sp>
          <p:sp>
            <p:nvSpPr>
              <p:cNvPr id="48" name="TextBox 16">
                <a:extLst>
                  <a:ext uri="{FF2B5EF4-FFF2-40B4-BE49-F238E27FC236}">
                    <a16:creationId xmlns:a16="http://schemas.microsoft.com/office/drawing/2014/main" id="{B9332939-CDC2-123D-F5D3-D06AD2360EBC}"/>
                  </a:ext>
                </a:extLst>
              </p:cNvPr>
              <p:cNvSpPr txBox="1"/>
              <p:nvPr/>
            </p:nvSpPr>
            <p:spPr>
              <a:xfrm>
                <a:off x="0" y="-38100"/>
                <a:ext cx="749843" cy="740786"/>
              </a:xfrm>
              <a:prstGeom prst="rect">
                <a:avLst/>
              </a:prstGeom>
            </p:spPr>
            <p:txBody>
              <a:bodyPr lIns="50087" tIns="50087" rIns="50087" bIns="50087" rtlCol="0" anchor="ctr"/>
              <a:lstStyle/>
              <a:p>
                <a:pPr algn="ctr" defTabSz="914445">
                  <a:lnSpc>
                    <a:spcPts val="2660"/>
                  </a:lnSpc>
                </a:pPr>
                <a:endParaRPr>
                  <a:solidFill>
                    <a:prstClr val="black"/>
                  </a:solidFill>
                  <a:latin typeface="Calibri"/>
                </a:endParaRPr>
              </a:p>
            </p:txBody>
          </p:sp>
        </p:grpSp>
        <p:sp>
          <p:nvSpPr>
            <p:cNvPr id="49" name="Freeform 18">
              <a:extLst>
                <a:ext uri="{FF2B5EF4-FFF2-40B4-BE49-F238E27FC236}">
                  <a16:creationId xmlns:a16="http://schemas.microsoft.com/office/drawing/2014/main" id="{FEF529E0-C921-600A-60F3-ACAEAD2590AA}"/>
                </a:ext>
              </a:extLst>
            </p:cNvPr>
            <p:cNvSpPr/>
            <p:nvPr/>
          </p:nvSpPr>
          <p:spPr>
            <a:xfrm>
              <a:off x="8297738" y="6650203"/>
              <a:ext cx="2447789" cy="534434"/>
            </a:xfrm>
            <a:custGeom>
              <a:avLst/>
              <a:gdLst/>
              <a:ahLst/>
              <a:cxnLst/>
              <a:rect l="l" t="t" r="r" b="b"/>
              <a:pathLst>
                <a:path w="2447789" h="534434">
                  <a:moveTo>
                    <a:pt x="0" y="0"/>
                  </a:moveTo>
                  <a:lnTo>
                    <a:pt x="2447790" y="0"/>
                  </a:lnTo>
                  <a:lnTo>
                    <a:pt x="2447790" y="534434"/>
                  </a:lnTo>
                  <a:lnTo>
                    <a:pt x="0" y="534434"/>
                  </a:lnTo>
                  <a:lnTo>
                    <a:pt x="0" y="0"/>
                  </a:lnTo>
                  <a:close/>
                </a:path>
              </a:pathLst>
            </a:custGeom>
            <a:blipFill>
              <a:blip r:embed="rId6"/>
              <a:stretch>
                <a:fillRect/>
              </a:stretch>
            </a:blipFill>
          </p:spPr>
          <p:txBody>
            <a:bodyPr/>
            <a:lstStyle/>
            <a:p>
              <a:pPr defTabSz="914445"/>
              <a:endParaRPr lang="en-US">
                <a:solidFill>
                  <a:prstClr val="black"/>
                </a:solidFill>
                <a:latin typeface="Calibri"/>
              </a:endParaRPr>
            </a:p>
          </p:txBody>
        </p:sp>
        <p:sp>
          <p:nvSpPr>
            <p:cNvPr id="50" name="Freeform 19">
              <a:extLst>
                <a:ext uri="{FF2B5EF4-FFF2-40B4-BE49-F238E27FC236}">
                  <a16:creationId xmlns:a16="http://schemas.microsoft.com/office/drawing/2014/main" id="{C1938974-DC65-286D-2E60-E1F6447D49F1}"/>
                </a:ext>
              </a:extLst>
            </p:cNvPr>
            <p:cNvSpPr/>
            <p:nvPr/>
          </p:nvSpPr>
          <p:spPr>
            <a:xfrm rot="1224512" flipH="1">
              <a:off x="5236224" y="8446814"/>
              <a:ext cx="1416848" cy="400259"/>
            </a:xfrm>
            <a:custGeom>
              <a:avLst/>
              <a:gdLst/>
              <a:ahLst/>
              <a:cxnLst/>
              <a:rect l="l" t="t" r="r" b="b"/>
              <a:pathLst>
                <a:path w="1416847" h="400259">
                  <a:moveTo>
                    <a:pt x="1416847" y="0"/>
                  </a:moveTo>
                  <a:lnTo>
                    <a:pt x="0" y="0"/>
                  </a:lnTo>
                  <a:lnTo>
                    <a:pt x="0" y="400259"/>
                  </a:lnTo>
                  <a:lnTo>
                    <a:pt x="1416847" y="400259"/>
                  </a:lnTo>
                  <a:lnTo>
                    <a:pt x="1416847" y="0"/>
                  </a:lnTo>
                  <a:close/>
                </a:path>
              </a:pathLst>
            </a:custGeom>
            <a:blipFill>
              <a:blip>
                <a:extLst>
                  <a:ext uri="{96DAC541-7B7A-43D3-8B79-37D633B846F1}">
                    <asvg:svgBlip xmlns="" xmlns:asvg="http://schemas.microsoft.com/office/drawing/2016/SVG/main" r:embed="rId7"/>
                  </a:ext>
                </a:extLst>
              </a:blip>
              <a:stretch>
                <a:fillRect/>
              </a:stretch>
            </a:blipFill>
          </p:spPr>
          <p:txBody>
            <a:bodyPr/>
            <a:lstStyle/>
            <a:p>
              <a:pPr defTabSz="914445"/>
              <a:endParaRPr lang="en-US">
                <a:solidFill>
                  <a:prstClr val="black"/>
                </a:solidFill>
                <a:latin typeface="Calibri"/>
              </a:endParaRPr>
            </a:p>
          </p:txBody>
        </p:sp>
        <p:sp>
          <p:nvSpPr>
            <p:cNvPr id="51" name="Freeform 20">
              <a:extLst>
                <a:ext uri="{FF2B5EF4-FFF2-40B4-BE49-F238E27FC236}">
                  <a16:creationId xmlns:a16="http://schemas.microsoft.com/office/drawing/2014/main" id="{052956D9-A0FF-3D69-DEF1-BADCBC56FBEC}"/>
                </a:ext>
              </a:extLst>
            </p:cNvPr>
            <p:cNvSpPr/>
            <p:nvPr/>
          </p:nvSpPr>
          <p:spPr>
            <a:xfrm rot="-1178985" flipH="1">
              <a:off x="7656890" y="8438908"/>
              <a:ext cx="1416848" cy="400259"/>
            </a:xfrm>
            <a:custGeom>
              <a:avLst/>
              <a:gdLst/>
              <a:ahLst/>
              <a:cxnLst/>
              <a:rect l="l" t="t" r="r" b="b"/>
              <a:pathLst>
                <a:path w="1416847" h="400259">
                  <a:moveTo>
                    <a:pt x="1416847" y="0"/>
                  </a:moveTo>
                  <a:lnTo>
                    <a:pt x="0" y="0"/>
                  </a:lnTo>
                  <a:lnTo>
                    <a:pt x="0" y="400259"/>
                  </a:lnTo>
                  <a:lnTo>
                    <a:pt x="1416847" y="400259"/>
                  </a:lnTo>
                  <a:lnTo>
                    <a:pt x="1416847" y="0"/>
                  </a:lnTo>
                  <a:close/>
                </a:path>
              </a:pathLst>
            </a:custGeom>
            <a:blipFill>
              <a:blip>
                <a:extLst>
                  <a:ext uri="{96DAC541-7B7A-43D3-8B79-37D633B846F1}">
                    <asvg:svgBlip xmlns="" xmlns:asvg="http://schemas.microsoft.com/office/drawing/2016/SVG/main" r:embed="rId7"/>
                  </a:ext>
                </a:extLst>
              </a:blip>
              <a:stretch>
                <a:fillRect/>
              </a:stretch>
            </a:blipFill>
          </p:spPr>
          <p:txBody>
            <a:bodyPr/>
            <a:lstStyle/>
            <a:p>
              <a:pPr defTabSz="914445"/>
              <a:endParaRPr lang="en-US">
                <a:solidFill>
                  <a:prstClr val="black"/>
                </a:solidFill>
                <a:latin typeface="Calibri"/>
              </a:endParaRPr>
            </a:p>
          </p:txBody>
        </p:sp>
        <p:sp>
          <p:nvSpPr>
            <p:cNvPr id="52" name="Freeform 21">
              <a:extLst>
                <a:ext uri="{FF2B5EF4-FFF2-40B4-BE49-F238E27FC236}">
                  <a16:creationId xmlns:a16="http://schemas.microsoft.com/office/drawing/2014/main" id="{65D84729-5A6D-E0A4-8CFD-AC9804D333F6}"/>
                </a:ext>
              </a:extLst>
            </p:cNvPr>
            <p:cNvSpPr/>
            <p:nvPr/>
          </p:nvSpPr>
          <p:spPr>
            <a:xfrm rot="1036814" flipH="1">
              <a:off x="9994680" y="8413742"/>
              <a:ext cx="1416848" cy="400259"/>
            </a:xfrm>
            <a:custGeom>
              <a:avLst/>
              <a:gdLst/>
              <a:ahLst/>
              <a:cxnLst/>
              <a:rect l="l" t="t" r="r" b="b"/>
              <a:pathLst>
                <a:path w="1416847" h="400259">
                  <a:moveTo>
                    <a:pt x="1416847" y="0"/>
                  </a:moveTo>
                  <a:lnTo>
                    <a:pt x="0" y="0"/>
                  </a:lnTo>
                  <a:lnTo>
                    <a:pt x="0" y="400259"/>
                  </a:lnTo>
                  <a:lnTo>
                    <a:pt x="1416847" y="400259"/>
                  </a:lnTo>
                  <a:lnTo>
                    <a:pt x="1416847" y="0"/>
                  </a:lnTo>
                  <a:close/>
                </a:path>
              </a:pathLst>
            </a:custGeom>
            <a:blipFill>
              <a:blip>
                <a:extLst>
                  <a:ext uri="{96DAC541-7B7A-43D3-8B79-37D633B846F1}">
                    <asvg:svgBlip xmlns="" xmlns:asvg="http://schemas.microsoft.com/office/drawing/2016/SVG/main" r:embed="rId7"/>
                  </a:ext>
                </a:extLst>
              </a:blip>
              <a:stretch>
                <a:fillRect/>
              </a:stretch>
            </a:blipFill>
          </p:spPr>
          <p:txBody>
            <a:bodyPr/>
            <a:lstStyle/>
            <a:p>
              <a:pPr defTabSz="914445"/>
              <a:endParaRPr lang="en-US">
                <a:solidFill>
                  <a:prstClr val="black"/>
                </a:solidFill>
                <a:latin typeface="Calibri"/>
              </a:endParaRPr>
            </a:p>
          </p:txBody>
        </p:sp>
        <p:sp>
          <p:nvSpPr>
            <p:cNvPr id="53" name="Freeform 22">
              <a:extLst>
                <a:ext uri="{FF2B5EF4-FFF2-40B4-BE49-F238E27FC236}">
                  <a16:creationId xmlns:a16="http://schemas.microsoft.com/office/drawing/2014/main" id="{0DF462DB-CBD5-D082-CEB9-1BEBD4B9CAAF}"/>
                </a:ext>
              </a:extLst>
            </p:cNvPr>
            <p:cNvSpPr/>
            <p:nvPr/>
          </p:nvSpPr>
          <p:spPr>
            <a:xfrm rot="-1178985" flipH="1">
              <a:off x="12602411" y="8438908"/>
              <a:ext cx="1416848" cy="400259"/>
            </a:xfrm>
            <a:custGeom>
              <a:avLst/>
              <a:gdLst/>
              <a:ahLst/>
              <a:cxnLst/>
              <a:rect l="l" t="t" r="r" b="b"/>
              <a:pathLst>
                <a:path w="1416847" h="400259">
                  <a:moveTo>
                    <a:pt x="1416847" y="0"/>
                  </a:moveTo>
                  <a:lnTo>
                    <a:pt x="0" y="0"/>
                  </a:lnTo>
                  <a:lnTo>
                    <a:pt x="0" y="400259"/>
                  </a:lnTo>
                  <a:lnTo>
                    <a:pt x="1416847" y="400259"/>
                  </a:lnTo>
                  <a:lnTo>
                    <a:pt x="1416847" y="0"/>
                  </a:lnTo>
                  <a:close/>
                </a:path>
              </a:pathLst>
            </a:custGeom>
            <a:blipFill>
              <a:blip>
                <a:extLst>
                  <a:ext uri="{96DAC541-7B7A-43D3-8B79-37D633B846F1}">
                    <asvg:svgBlip xmlns="" xmlns:asvg="http://schemas.microsoft.com/office/drawing/2016/SVG/main" r:embed="rId7"/>
                  </a:ext>
                </a:extLst>
              </a:blip>
              <a:stretch>
                <a:fillRect/>
              </a:stretch>
            </a:blipFill>
          </p:spPr>
          <p:txBody>
            <a:bodyPr/>
            <a:lstStyle/>
            <a:p>
              <a:pPr defTabSz="914445"/>
              <a:endParaRPr lang="en-US">
                <a:solidFill>
                  <a:prstClr val="black"/>
                </a:solidFill>
                <a:latin typeface="Calibri"/>
              </a:endParaRPr>
            </a:p>
          </p:txBody>
        </p:sp>
        <p:sp>
          <p:nvSpPr>
            <p:cNvPr id="54" name="Freeform 23">
              <a:extLst>
                <a:ext uri="{FF2B5EF4-FFF2-40B4-BE49-F238E27FC236}">
                  <a16:creationId xmlns:a16="http://schemas.microsoft.com/office/drawing/2014/main" id="{4BB9D3EE-CA78-7FCA-2CDD-644EDCDC9AF3}"/>
                </a:ext>
              </a:extLst>
            </p:cNvPr>
            <p:cNvSpPr/>
            <p:nvPr/>
          </p:nvSpPr>
          <p:spPr>
            <a:xfrm>
              <a:off x="6924695" y="8132702"/>
              <a:ext cx="339284" cy="933030"/>
            </a:xfrm>
            <a:custGeom>
              <a:avLst/>
              <a:gdLst/>
              <a:ahLst/>
              <a:cxnLst/>
              <a:rect l="l" t="t" r="r" b="b"/>
              <a:pathLst>
                <a:path w="339284" h="933030">
                  <a:moveTo>
                    <a:pt x="0" y="0"/>
                  </a:moveTo>
                  <a:lnTo>
                    <a:pt x="339284" y="0"/>
                  </a:lnTo>
                  <a:lnTo>
                    <a:pt x="339284" y="933030"/>
                  </a:lnTo>
                  <a:lnTo>
                    <a:pt x="0" y="933030"/>
                  </a:lnTo>
                  <a:lnTo>
                    <a:pt x="0" y="0"/>
                  </a:lnTo>
                  <a:close/>
                </a:path>
              </a:pathLst>
            </a:custGeom>
            <a:blipFill>
              <a:blip>
                <a:extLst>
                  <a:ext uri="{96DAC541-7B7A-43D3-8B79-37D633B846F1}">
                    <asvg:svgBlip xmlns="" xmlns:asvg="http://schemas.microsoft.com/office/drawing/2016/SVG/main" r:embed="rId3"/>
                  </a:ext>
                </a:extLst>
              </a:blip>
              <a:stretch>
                <a:fillRect/>
              </a:stretch>
            </a:blipFill>
          </p:spPr>
          <p:txBody>
            <a:bodyPr/>
            <a:lstStyle/>
            <a:p>
              <a:pPr defTabSz="914445"/>
              <a:endParaRPr lang="en-US">
                <a:solidFill>
                  <a:prstClr val="black"/>
                </a:solidFill>
                <a:latin typeface="Calibri"/>
              </a:endParaRPr>
            </a:p>
          </p:txBody>
        </p:sp>
        <p:sp>
          <p:nvSpPr>
            <p:cNvPr id="55" name="Freeform 24">
              <a:extLst>
                <a:ext uri="{FF2B5EF4-FFF2-40B4-BE49-F238E27FC236}">
                  <a16:creationId xmlns:a16="http://schemas.microsoft.com/office/drawing/2014/main" id="{0C866D61-BAC1-1536-A98B-2C872CA03295}"/>
                </a:ext>
              </a:extLst>
            </p:cNvPr>
            <p:cNvSpPr/>
            <p:nvPr/>
          </p:nvSpPr>
          <p:spPr>
            <a:xfrm>
              <a:off x="11653854" y="8246733"/>
              <a:ext cx="707657" cy="734274"/>
            </a:xfrm>
            <a:custGeom>
              <a:avLst/>
              <a:gdLst/>
              <a:ahLst/>
              <a:cxnLst/>
              <a:rect l="l" t="t" r="r" b="b"/>
              <a:pathLst>
                <a:path w="707656" h="734274">
                  <a:moveTo>
                    <a:pt x="0" y="0"/>
                  </a:moveTo>
                  <a:lnTo>
                    <a:pt x="707656" y="0"/>
                  </a:lnTo>
                  <a:lnTo>
                    <a:pt x="707656" y="734274"/>
                  </a:lnTo>
                  <a:lnTo>
                    <a:pt x="0" y="734274"/>
                  </a:lnTo>
                  <a:lnTo>
                    <a:pt x="0" y="0"/>
                  </a:lnTo>
                  <a:close/>
                </a:path>
              </a:pathLst>
            </a:custGeom>
            <a:blipFill>
              <a:blip r:embed="rId8"/>
              <a:stretch>
                <a:fillRect/>
              </a:stretch>
            </a:blipFill>
            <a:ln cap="sq">
              <a:noFill/>
              <a:prstDash val="solid"/>
              <a:miter/>
            </a:ln>
          </p:spPr>
          <p:txBody>
            <a:bodyPr/>
            <a:lstStyle/>
            <a:p>
              <a:pPr defTabSz="914445"/>
              <a:endParaRPr lang="en-US">
                <a:solidFill>
                  <a:prstClr val="black"/>
                </a:solidFill>
                <a:latin typeface="Calibri"/>
              </a:endParaRPr>
            </a:p>
          </p:txBody>
        </p:sp>
        <p:sp>
          <p:nvSpPr>
            <p:cNvPr id="56" name="Freeform 25">
              <a:extLst>
                <a:ext uri="{FF2B5EF4-FFF2-40B4-BE49-F238E27FC236}">
                  <a16:creationId xmlns:a16="http://schemas.microsoft.com/office/drawing/2014/main" id="{86A6AC72-B406-5372-FFB1-744FA1162076}"/>
                </a:ext>
              </a:extLst>
            </p:cNvPr>
            <p:cNvSpPr/>
            <p:nvPr/>
          </p:nvSpPr>
          <p:spPr>
            <a:xfrm rot="1010982" flipV="1">
              <a:off x="7589315" y="4760018"/>
              <a:ext cx="1416848" cy="400259"/>
            </a:xfrm>
            <a:custGeom>
              <a:avLst/>
              <a:gdLst/>
              <a:ahLst/>
              <a:cxnLst/>
              <a:rect l="l" t="t" r="r" b="b"/>
              <a:pathLst>
                <a:path w="1416847" h="400259">
                  <a:moveTo>
                    <a:pt x="0" y="400259"/>
                  </a:moveTo>
                  <a:lnTo>
                    <a:pt x="1416847" y="400259"/>
                  </a:lnTo>
                  <a:lnTo>
                    <a:pt x="1416847" y="0"/>
                  </a:lnTo>
                  <a:lnTo>
                    <a:pt x="0" y="0"/>
                  </a:lnTo>
                  <a:lnTo>
                    <a:pt x="0" y="400259"/>
                  </a:lnTo>
                  <a:close/>
                </a:path>
              </a:pathLst>
            </a:custGeom>
            <a:blipFill>
              <a:blip>
                <a:extLst>
                  <a:ext uri="{96DAC541-7B7A-43D3-8B79-37D633B846F1}">
                    <asvg:svgBlip xmlns="" xmlns:asvg="http://schemas.microsoft.com/office/drawing/2016/SVG/main" r:embed="rId7"/>
                  </a:ext>
                </a:extLst>
              </a:blip>
              <a:stretch>
                <a:fillRect/>
              </a:stretch>
            </a:blipFill>
          </p:spPr>
          <p:txBody>
            <a:bodyPr/>
            <a:lstStyle/>
            <a:p>
              <a:pPr defTabSz="914445"/>
              <a:endParaRPr lang="en-US">
                <a:solidFill>
                  <a:prstClr val="black"/>
                </a:solidFill>
                <a:latin typeface="Calibri"/>
              </a:endParaRPr>
            </a:p>
          </p:txBody>
        </p:sp>
        <p:sp>
          <p:nvSpPr>
            <p:cNvPr id="57" name="Freeform 26">
              <a:extLst>
                <a:ext uri="{FF2B5EF4-FFF2-40B4-BE49-F238E27FC236}">
                  <a16:creationId xmlns:a16="http://schemas.microsoft.com/office/drawing/2014/main" id="{03EE950E-743A-6671-9378-14E7E09FB12B}"/>
                </a:ext>
              </a:extLst>
            </p:cNvPr>
            <p:cNvSpPr/>
            <p:nvPr/>
          </p:nvSpPr>
          <p:spPr>
            <a:xfrm rot="-850209" flipV="1">
              <a:off x="9996663" y="4810730"/>
              <a:ext cx="1416848" cy="400259"/>
            </a:xfrm>
            <a:custGeom>
              <a:avLst/>
              <a:gdLst/>
              <a:ahLst/>
              <a:cxnLst/>
              <a:rect l="l" t="t" r="r" b="b"/>
              <a:pathLst>
                <a:path w="1416847" h="400259">
                  <a:moveTo>
                    <a:pt x="0" y="400259"/>
                  </a:moveTo>
                  <a:lnTo>
                    <a:pt x="1416847" y="400259"/>
                  </a:lnTo>
                  <a:lnTo>
                    <a:pt x="1416847" y="0"/>
                  </a:lnTo>
                  <a:lnTo>
                    <a:pt x="0" y="0"/>
                  </a:lnTo>
                  <a:lnTo>
                    <a:pt x="0" y="400259"/>
                  </a:lnTo>
                  <a:close/>
                </a:path>
              </a:pathLst>
            </a:custGeom>
            <a:blipFill>
              <a:blip>
                <a:extLst>
                  <a:ext uri="{96DAC541-7B7A-43D3-8B79-37D633B846F1}">
                    <asvg:svgBlip xmlns="" xmlns:asvg="http://schemas.microsoft.com/office/drawing/2016/SVG/main" r:embed="rId7"/>
                  </a:ext>
                </a:extLst>
              </a:blip>
              <a:stretch>
                <a:fillRect/>
              </a:stretch>
            </a:blipFill>
          </p:spPr>
          <p:txBody>
            <a:bodyPr/>
            <a:lstStyle/>
            <a:p>
              <a:pPr defTabSz="914445"/>
              <a:endParaRPr lang="en-US">
                <a:solidFill>
                  <a:prstClr val="black"/>
                </a:solidFill>
                <a:latin typeface="Calibri"/>
              </a:endParaRPr>
            </a:p>
          </p:txBody>
        </p:sp>
        <p:sp>
          <p:nvSpPr>
            <p:cNvPr id="58" name="Freeform 27">
              <a:extLst>
                <a:ext uri="{FF2B5EF4-FFF2-40B4-BE49-F238E27FC236}">
                  <a16:creationId xmlns:a16="http://schemas.microsoft.com/office/drawing/2014/main" id="{6B98904E-8001-D30D-1ED8-D8A458AE3966}"/>
                </a:ext>
              </a:extLst>
            </p:cNvPr>
            <p:cNvSpPr/>
            <p:nvPr/>
          </p:nvSpPr>
          <p:spPr>
            <a:xfrm rot="-979226" flipV="1">
              <a:off x="5210577" y="4760018"/>
              <a:ext cx="1416848" cy="400259"/>
            </a:xfrm>
            <a:custGeom>
              <a:avLst/>
              <a:gdLst/>
              <a:ahLst/>
              <a:cxnLst/>
              <a:rect l="l" t="t" r="r" b="b"/>
              <a:pathLst>
                <a:path w="1416847" h="400259">
                  <a:moveTo>
                    <a:pt x="0" y="400259"/>
                  </a:moveTo>
                  <a:lnTo>
                    <a:pt x="1416847" y="400259"/>
                  </a:lnTo>
                  <a:lnTo>
                    <a:pt x="1416847" y="0"/>
                  </a:lnTo>
                  <a:lnTo>
                    <a:pt x="0" y="0"/>
                  </a:lnTo>
                  <a:lnTo>
                    <a:pt x="0" y="400259"/>
                  </a:lnTo>
                  <a:close/>
                </a:path>
              </a:pathLst>
            </a:custGeom>
            <a:blipFill>
              <a:blip>
                <a:extLst>
                  <a:ext uri="{96DAC541-7B7A-43D3-8B79-37D633B846F1}">
                    <asvg:svgBlip xmlns="" xmlns:asvg="http://schemas.microsoft.com/office/drawing/2016/SVG/main" r:embed="rId7"/>
                  </a:ext>
                </a:extLst>
              </a:blip>
              <a:stretch>
                <a:fillRect/>
              </a:stretch>
            </a:blipFill>
          </p:spPr>
          <p:txBody>
            <a:bodyPr/>
            <a:lstStyle/>
            <a:p>
              <a:pPr defTabSz="914445"/>
              <a:endParaRPr lang="en-US">
                <a:solidFill>
                  <a:prstClr val="black"/>
                </a:solidFill>
                <a:latin typeface="Calibri"/>
              </a:endParaRPr>
            </a:p>
          </p:txBody>
        </p:sp>
        <p:sp>
          <p:nvSpPr>
            <p:cNvPr id="59" name="Freeform 32">
              <a:extLst>
                <a:ext uri="{FF2B5EF4-FFF2-40B4-BE49-F238E27FC236}">
                  <a16:creationId xmlns:a16="http://schemas.microsoft.com/office/drawing/2014/main" id="{42CCD17E-E370-0D3C-ACFD-EC74590F2C97}"/>
                </a:ext>
              </a:extLst>
            </p:cNvPr>
            <p:cNvSpPr/>
            <p:nvPr/>
          </p:nvSpPr>
          <p:spPr>
            <a:xfrm rot="1010982" flipV="1">
              <a:off x="12389108" y="4805363"/>
              <a:ext cx="1416848" cy="400259"/>
            </a:xfrm>
            <a:custGeom>
              <a:avLst/>
              <a:gdLst/>
              <a:ahLst/>
              <a:cxnLst/>
              <a:rect l="l" t="t" r="r" b="b"/>
              <a:pathLst>
                <a:path w="1416847" h="400259">
                  <a:moveTo>
                    <a:pt x="0" y="400260"/>
                  </a:moveTo>
                  <a:lnTo>
                    <a:pt x="1416847" y="400260"/>
                  </a:lnTo>
                  <a:lnTo>
                    <a:pt x="1416847" y="0"/>
                  </a:lnTo>
                  <a:lnTo>
                    <a:pt x="0" y="0"/>
                  </a:lnTo>
                  <a:lnTo>
                    <a:pt x="0" y="400260"/>
                  </a:lnTo>
                  <a:close/>
                </a:path>
              </a:pathLst>
            </a:custGeom>
            <a:blipFill>
              <a:blip>
                <a:extLst>
                  <a:ext uri="{96DAC541-7B7A-43D3-8B79-37D633B846F1}">
                    <asvg:svgBlip xmlns="" xmlns:asvg="http://schemas.microsoft.com/office/drawing/2016/SVG/main" r:embed="rId7"/>
                  </a:ext>
                </a:extLst>
              </a:blip>
              <a:stretch>
                <a:fillRect/>
              </a:stretch>
            </a:blipFill>
          </p:spPr>
          <p:txBody>
            <a:bodyPr/>
            <a:lstStyle/>
            <a:p>
              <a:pPr defTabSz="914445"/>
              <a:endParaRPr lang="en-US">
                <a:solidFill>
                  <a:prstClr val="black"/>
                </a:solidFill>
                <a:latin typeface="Calibri"/>
              </a:endParaRPr>
            </a:p>
          </p:txBody>
        </p:sp>
        <p:sp>
          <p:nvSpPr>
            <p:cNvPr id="60" name="Freeform 33">
              <a:extLst>
                <a:ext uri="{FF2B5EF4-FFF2-40B4-BE49-F238E27FC236}">
                  <a16:creationId xmlns:a16="http://schemas.microsoft.com/office/drawing/2014/main" id="{2EBF37AE-5D88-DE99-0795-D54C0CBA1C5B}"/>
                </a:ext>
              </a:extLst>
            </p:cNvPr>
            <p:cNvSpPr/>
            <p:nvPr/>
          </p:nvSpPr>
          <p:spPr>
            <a:xfrm>
              <a:off x="2142909" y="8377712"/>
              <a:ext cx="1094006" cy="1651328"/>
            </a:xfrm>
            <a:custGeom>
              <a:avLst/>
              <a:gdLst/>
              <a:ahLst/>
              <a:cxnLst/>
              <a:rect l="l" t="t" r="r" b="b"/>
              <a:pathLst>
                <a:path w="1094005" h="1651328">
                  <a:moveTo>
                    <a:pt x="0" y="0"/>
                  </a:moveTo>
                  <a:lnTo>
                    <a:pt x="1094005" y="0"/>
                  </a:lnTo>
                  <a:lnTo>
                    <a:pt x="1094005" y="1651328"/>
                  </a:lnTo>
                  <a:lnTo>
                    <a:pt x="0" y="1651328"/>
                  </a:lnTo>
                  <a:lnTo>
                    <a:pt x="0" y="0"/>
                  </a:lnTo>
                  <a:close/>
                </a:path>
              </a:pathLst>
            </a:custGeom>
            <a:blipFill>
              <a:blip r:embed="rId9"/>
              <a:stretch>
                <a:fillRect/>
              </a:stretch>
            </a:blipFill>
          </p:spPr>
          <p:txBody>
            <a:bodyPr/>
            <a:lstStyle/>
            <a:p>
              <a:pPr defTabSz="914445"/>
              <a:endParaRPr lang="en-US">
                <a:solidFill>
                  <a:prstClr val="black"/>
                </a:solidFill>
                <a:latin typeface="Calibri"/>
              </a:endParaRPr>
            </a:p>
          </p:txBody>
        </p:sp>
        <p:sp>
          <p:nvSpPr>
            <p:cNvPr id="61" name="Freeform 34">
              <a:extLst>
                <a:ext uri="{FF2B5EF4-FFF2-40B4-BE49-F238E27FC236}">
                  <a16:creationId xmlns:a16="http://schemas.microsoft.com/office/drawing/2014/main" id="{49C3F76F-9363-D493-6B17-007737090EC4}"/>
                </a:ext>
              </a:extLst>
            </p:cNvPr>
            <p:cNvSpPr/>
            <p:nvPr/>
          </p:nvSpPr>
          <p:spPr>
            <a:xfrm>
              <a:off x="1913857" y="3847846"/>
              <a:ext cx="1044465" cy="1651328"/>
            </a:xfrm>
            <a:custGeom>
              <a:avLst/>
              <a:gdLst/>
              <a:ahLst/>
              <a:cxnLst/>
              <a:rect l="l" t="t" r="r" b="b"/>
              <a:pathLst>
                <a:path w="1044465" h="1651328">
                  <a:moveTo>
                    <a:pt x="0" y="0"/>
                  </a:moveTo>
                  <a:lnTo>
                    <a:pt x="1044465" y="0"/>
                  </a:lnTo>
                  <a:lnTo>
                    <a:pt x="1044465" y="1651328"/>
                  </a:lnTo>
                  <a:lnTo>
                    <a:pt x="0" y="1651328"/>
                  </a:lnTo>
                  <a:lnTo>
                    <a:pt x="0" y="0"/>
                  </a:lnTo>
                  <a:close/>
                </a:path>
              </a:pathLst>
            </a:custGeom>
            <a:blipFill>
              <a:blip r:embed="rId10"/>
              <a:stretch>
                <a:fillRect/>
              </a:stretch>
            </a:blipFill>
          </p:spPr>
          <p:txBody>
            <a:bodyPr/>
            <a:lstStyle/>
            <a:p>
              <a:pPr defTabSz="914445"/>
              <a:endParaRPr lang="en-US">
                <a:solidFill>
                  <a:prstClr val="black"/>
                </a:solidFill>
                <a:latin typeface="Calibri"/>
              </a:endParaRPr>
            </a:p>
          </p:txBody>
        </p:sp>
      </p:grpSp>
    </p:spTree>
    <p:extLst>
      <p:ext uri="{BB962C8B-B14F-4D97-AF65-F5344CB8AC3E}">
        <p14:creationId xmlns:p14="http://schemas.microsoft.com/office/powerpoint/2010/main" val="11197411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C4140C4-EDE8-635E-3ABC-EAC65A6A7C90}"/>
              </a:ext>
            </a:extLst>
          </p:cNvPr>
          <p:cNvGrpSpPr/>
          <p:nvPr/>
        </p:nvGrpSpPr>
        <p:grpSpPr>
          <a:xfrm>
            <a:off x="0" y="571500"/>
            <a:ext cx="7986126" cy="1295400"/>
            <a:chOff x="0" y="723900"/>
            <a:chExt cx="7986126" cy="1295400"/>
          </a:xfrm>
        </p:grpSpPr>
        <p:sp>
          <p:nvSpPr>
            <p:cNvPr id="2" name="Oval 1">
              <a:extLst>
                <a:ext uri="{FF2B5EF4-FFF2-40B4-BE49-F238E27FC236}">
                  <a16:creationId xmlns:a16="http://schemas.microsoft.com/office/drawing/2014/main" id="{DCA4974E-8850-EF80-B79B-16050D9F46C5}"/>
                </a:ext>
              </a:extLst>
            </p:cNvPr>
            <p:cNvSpPr/>
            <p:nvPr/>
          </p:nvSpPr>
          <p:spPr>
            <a:xfrm>
              <a:off x="838200" y="723900"/>
              <a:ext cx="1295400" cy="1295400"/>
            </a:xfrm>
            <a:prstGeom prst="ellipse">
              <a:avLst/>
            </a:prstGeom>
            <a:solidFill>
              <a:srgbClr val="ED7D31"/>
            </a:solidFill>
          </p:spPr>
          <p:style>
            <a:lnRef idx="3">
              <a:schemeClr val="lt1"/>
            </a:lnRef>
            <a:fillRef idx="1">
              <a:schemeClr val="accent3"/>
            </a:fillRef>
            <a:effectRef idx="1">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1.</a:t>
              </a:r>
            </a:p>
          </p:txBody>
        </p:sp>
        <p:cxnSp>
          <p:nvCxnSpPr>
            <p:cNvPr id="4" name="Straight Connector 3">
              <a:extLst>
                <a:ext uri="{FF2B5EF4-FFF2-40B4-BE49-F238E27FC236}">
                  <a16:creationId xmlns:a16="http://schemas.microsoft.com/office/drawing/2014/main" id="{53930E52-90EF-F59D-6CE5-ED3C0274FCF4}"/>
                </a:ext>
              </a:extLst>
            </p:cNvPr>
            <p:cNvCxnSpPr>
              <a:cxnSpLocks/>
              <a:stCxn id="2" idx="2"/>
            </p:cNvCxnSpPr>
            <p:nvPr/>
          </p:nvCxnSpPr>
          <p:spPr>
            <a:xfrm flipH="1">
              <a:off x="0" y="1371600"/>
              <a:ext cx="838200" cy="0"/>
            </a:xfrm>
            <a:prstGeom prst="line">
              <a:avLst/>
            </a:prstGeom>
            <a:ln w="38100"/>
          </p:spPr>
          <p:style>
            <a:lnRef idx="1">
              <a:schemeClr val="dk1"/>
            </a:lnRef>
            <a:fillRef idx="0">
              <a:schemeClr val="dk1"/>
            </a:fillRef>
            <a:effectRef idx="0">
              <a:schemeClr val="dk1"/>
            </a:effectRef>
            <a:fontRef idx="minor">
              <a:schemeClr val="tx1"/>
            </a:fontRef>
          </p:style>
        </p:cxnSp>
        <p:sp>
          <p:nvSpPr>
            <p:cNvPr id="6" name="TextBox 5">
              <a:extLst>
                <a:ext uri="{FF2B5EF4-FFF2-40B4-BE49-F238E27FC236}">
                  <a16:creationId xmlns:a16="http://schemas.microsoft.com/office/drawing/2014/main" id="{983738FA-8C63-DDC2-6A53-54EF1C02212F}"/>
                </a:ext>
              </a:extLst>
            </p:cNvPr>
            <p:cNvSpPr txBox="1"/>
            <p:nvPr/>
          </p:nvSpPr>
          <p:spPr>
            <a:xfrm>
              <a:off x="2438400" y="956101"/>
              <a:ext cx="554772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srgbClr val="ED7D31"/>
                  </a:solidFill>
                  <a:effectLst/>
                  <a:uLnTx/>
                  <a:uFillTx/>
                  <a:latin typeface="Arial" panose="020B0604020202020204" pitchFamily="34" charset="0"/>
                  <a:ea typeface="+mn-ea"/>
                  <a:cs typeface="Arial" panose="020B0604020202020204" pitchFamily="34" charset="0"/>
                </a:rPr>
                <a:t>SỰ CHUYỂN THỂ</a:t>
              </a:r>
              <a:endParaRPr kumimoji="0" lang="en-US" sz="4800" b="1" i="0" u="none" strike="noStrike" kern="1200" cap="none" spc="0" normalizeH="0" baseline="0" noProof="0" dirty="0">
                <a:ln>
                  <a:noFill/>
                </a:ln>
                <a:solidFill>
                  <a:srgbClr val="ED7D31"/>
                </a:solidFill>
                <a:effectLst/>
                <a:uLnTx/>
                <a:uFillTx/>
                <a:latin typeface="Arial" panose="020B0604020202020204" pitchFamily="34" charset="0"/>
                <a:ea typeface="+mn-ea"/>
                <a:cs typeface="Arial" panose="020B0604020202020204" pitchFamily="34" charset="0"/>
              </a:endParaRPr>
            </a:p>
          </p:txBody>
        </p:sp>
      </p:grpSp>
      <p:sp>
        <p:nvSpPr>
          <p:cNvPr id="9" name="TextBox 8">
            <a:extLst>
              <a:ext uri="{FF2B5EF4-FFF2-40B4-BE49-F238E27FC236}">
                <a16:creationId xmlns:a16="http://schemas.microsoft.com/office/drawing/2014/main" id="{4AC6BC2B-63A4-117E-54CE-8215C4C5F76B}"/>
              </a:ext>
            </a:extLst>
          </p:cNvPr>
          <p:cNvSpPr txBox="1"/>
          <p:nvPr/>
        </p:nvSpPr>
        <p:spPr>
          <a:xfrm>
            <a:off x="974272" y="1997302"/>
            <a:ext cx="12359986" cy="90159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từ</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này</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sang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grpSp>
        <p:nvGrpSpPr>
          <p:cNvPr id="42" name="Group 41">
            <a:extLst>
              <a:ext uri="{FF2B5EF4-FFF2-40B4-BE49-F238E27FC236}">
                <a16:creationId xmlns:a16="http://schemas.microsoft.com/office/drawing/2014/main" id="{FE643685-E95C-EC03-33D4-F16DB5120B42}"/>
              </a:ext>
            </a:extLst>
          </p:cNvPr>
          <p:cNvGrpSpPr/>
          <p:nvPr/>
        </p:nvGrpSpPr>
        <p:grpSpPr>
          <a:xfrm>
            <a:off x="4191000" y="3390900"/>
            <a:ext cx="10436594" cy="6517091"/>
            <a:chOff x="4191000" y="3390900"/>
            <a:chExt cx="10436594" cy="6517091"/>
          </a:xfrm>
        </p:grpSpPr>
        <p:grpSp>
          <p:nvGrpSpPr>
            <p:cNvPr id="41" name="Group 40">
              <a:extLst>
                <a:ext uri="{FF2B5EF4-FFF2-40B4-BE49-F238E27FC236}">
                  <a16:creationId xmlns:a16="http://schemas.microsoft.com/office/drawing/2014/main" id="{6DB809C4-246E-0C17-09B5-3F4D19C8306D}"/>
                </a:ext>
              </a:extLst>
            </p:cNvPr>
            <p:cNvGrpSpPr/>
            <p:nvPr/>
          </p:nvGrpSpPr>
          <p:grpSpPr>
            <a:xfrm>
              <a:off x="4191000" y="3390900"/>
              <a:ext cx="10436594" cy="5608215"/>
              <a:chOff x="4038600" y="3610295"/>
              <a:chExt cx="10436594" cy="5608215"/>
            </a:xfrm>
          </p:grpSpPr>
          <p:grpSp>
            <p:nvGrpSpPr>
              <p:cNvPr id="10" name="Group 10">
                <a:extLst>
                  <a:ext uri="{FF2B5EF4-FFF2-40B4-BE49-F238E27FC236}">
                    <a16:creationId xmlns:a16="http://schemas.microsoft.com/office/drawing/2014/main" id="{2D2CD98C-D3D3-3232-5DBF-1FC2D6920A92}"/>
                  </a:ext>
                </a:extLst>
              </p:cNvPr>
              <p:cNvGrpSpPr>
                <a:grpSpLocks noChangeAspect="1"/>
              </p:cNvGrpSpPr>
              <p:nvPr/>
            </p:nvGrpSpPr>
            <p:grpSpPr>
              <a:xfrm>
                <a:off x="12192000" y="6943258"/>
                <a:ext cx="2283194" cy="2274276"/>
                <a:chOff x="0" y="0"/>
                <a:chExt cx="6502400" cy="6477000"/>
              </a:xfrm>
            </p:grpSpPr>
            <p:sp>
              <p:nvSpPr>
                <p:cNvPr id="11" name="Freeform 11">
                  <a:extLst>
                    <a:ext uri="{FF2B5EF4-FFF2-40B4-BE49-F238E27FC236}">
                      <a16:creationId xmlns:a16="http://schemas.microsoft.com/office/drawing/2014/main" id="{4CE1D16E-B43F-A4FC-B2B7-E71F02A50E56}"/>
                    </a:ext>
                  </a:extLst>
                </p:cNvPr>
                <p:cNvSpPr/>
                <p:nvPr/>
              </p:nvSpPr>
              <p:spPr>
                <a:xfrm>
                  <a:off x="-23042" y="119185"/>
                  <a:ext cx="6542159" cy="6244242"/>
                </a:xfrm>
                <a:custGeom>
                  <a:avLst/>
                  <a:gdLst/>
                  <a:ahLst/>
                  <a:cxnLst/>
                  <a:rect l="l" t="t" r="r" b="b"/>
                  <a:pathLst>
                    <a:path w="6542159" h="6244242">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a:blip r:embed="rId2"/>
                  <a:stretch>
                    <a:fillRect l="-24922" r="-24922"/>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Freeform 12">
                  <a:extLst>
                    <a:ext uri="{FF2B5EF4-FFF2-40B4-BE49-F238E27FC236}">
                      <a16:creationId xmlns:a16="http://schemas.microsoft.com/office/drawing/2014/main" id="{65B66E09-8E7F-B1A0-4DA0-A4C0C9217317}"/>
                    </a:ext>
                  </a:extLst>
                </p:cNvPr>
                <p:cNvSpPr/>
                <p:nvPr/>
              </p:nvSpPr>
              <p:spPr>
                <a:xfrm>
                  <a:off x="73038" y="66269"/>
                  <a:ext cx="6350000" cy="6349987"/>
                </a:xfrm>
                <a:custGeom>
                  <a:avLst/>
                  <a:gdLst/>
                  <a:ahLst/>
                  <a:cxnLst/>
                  <a:rect l="l" t="t" r="r" b="b"/>
                  <a:pathLst>
                    <a:path w="6350000" h="6349987">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262627"/>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3" name="Group 14">
                <a:extLst>
                  <a:ext uri="{FF2B5EF4-FFF2-40B4-BE49-F238E27FC236}">
                    <a16:creationId xmlns:a16="http://schemas.microsoft.com/office/drawing/2014/main" id="{9369B216-81DC-0E87-3F05-262085FE5547}"/>
                  </a:ext>
                </a:extLst>
              </p:cNvPr>
              <p:cNvGrpSpPr>
                <a:grpSpLocks noChangeAspect="1"/>
              </p:cNvGrpSpPr>
              <p:nvPr/>
            </p:nvGrpSpPr>
            <p:grpSpPr>
              <a:xfrm>
                <a:off x="4038600" y="6944234"/>
                <a:ext cx="2283194" cy="2274276"/>
                <a:chOff x="0" y="0"/>
                <a:chExt cx="6502400" cy="6477000"/>
              </a:xfrm>
            </p:grpSpPr>
            <p:sp>
              <p:nvSpPr>
                <p:cNvPr id="14" name="Freeform 15">
                  <a:extLst>
                    <a:ext uri="{FF2B5EF4-FFF2-40B4-BE49-F238E27FC236}">
                      <a16:creationId xmlns:a16="http://schemas.microsoft.com/office/drawing/2014/main" id="{47F367F7-4851-F1CC-F3E5-7FAC4C1C6DFF}"/>
                    </a:ext>
                  </a:extLst>
                </p:cNvPr>
                <p:cNvSpPr/>
                <p:nvPr/>
              </p:nvSpPr>
              <p:spPr>
                <a:xfrm>
                  <a:off x="-23042" y="119185"/>
                  <a:ext cx="6542159" cy="6244242"/>
                </a:xfrm>
                <a:custGeom>
                  <a:avLst/>
                  <a:gdLst/>
                  <a:ahLst/>
                  <a:cxnLst/>
                  <a:rect l="l" t="t" r="r" b="b"/>
                  <a:pathLst>
                    <a:path w="6542159" h="6244242">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a:blip r:embed="rId3"/>
                  <a:stretch>
                    <a:fillRect l="223" t="-25187" r="223" b="-25187"/>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Freeform 16">
                  <a:extLst>
                    <a:ext uri="{FF2B5EF4-FFF2-40B4-BE49-F238E27FC236}">
                      <a16:creationId xmlns:a16="http://schemas.microsoft.com/office/drawing/2014/main" id="{5BC9FC22-4BC5-27B3-2DE6-C9D5114FFFEA}"/>
                    </a:ext>
                  </a:extLst>
                </p:cNvPr>
                <p:cNvSpPr/>
                <p:nvPr/>
              </p:nvSpPr>
              <p:spPr>
                <a:xfrm>
                  <a:off x="73038" y="66269"/>
                  <a:ext cx="6350000" cy="6349987"/>
                </a:xfrm>
                <a:custGeom>
                  <a:avLst/>
                  <a:gdLst/>
                  <a:ahLst/>
                  <a:cxnLst/>
                  <a:rect l="l" t="t" r="r" b="b"/>
                  <a:pathLst>
                    <a:path w="6350000" h="6349987">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262627"/>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6" name="Group 14">
                <a:extLst>
                  <a:ext uri="{FF2B5EF4-FFF2-40B4-BE49-F238E27FC236}">
                    <a16:creationId xmlns:a16="http://schemas.microsoft.com/office/drawing/2014/main" id="{D7E3B059-D6C0-C27F-AC0A-885FAE58AFB8}"/>
                  </a:ext>
                </a:extLst>
              </p:cNvPr>
              <p:cNvGrpSpPr>
                <a:grpSpLocks noChangeAspect="1"/>
              </p:cNvGrpSpPr>
              <p:nvPr/>
            </p:nvGrpSpPr>
            <p:grpSpPr>
              <a:xfrm>
                <a:off x="7987529" y="3610295"/>
                <a:ext cx="2283194" cy="2274276"/>
                <a:chOff x="0" y="0"/>
                <a:chExt cx="6502400" cy="6477000"/>
              </a:xfrm>
            </p:grpSpPr>
            <p:sp>
              <p:nvSpPr>
                <p:cNvPr id="17" name="Freeform 15">
                  <a:extLst>
                    <a:ext uri="{FF2B5EF4-FFF2-40B4-BE49-F238E27FC236}">
                      <a16:creationId xmlns:a16="http://schemas.microsoft.com/office/drawing/2014/main" id="{0A739053-3771-DEA5-7E9D-6EE4B46CC3BF}"/>
                    </a:ext>
                  </a:extLst>
                </p:cNvPr>
                <p:cNvSpPr/>
                <p:nvPr/>
              </p:nvSpPr>
              <p:spPr>
                <a:xfrm>
                  <a:off x="-23042" y="119185"/>
                  <a:ext cx="6542159" cy="6244242"/>
                </a:xfrm>
                <a:custGeom>
                  <a:avLst/>
                  <a:gdLst/>
                  <a:ahLst/>
                  <a:cxnLst/>
                  <a:rect l="l" t="t" r="r" b="b"/>
                  <a:pathLst>
                    <a:path w="6542159" h="6244242">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a:blip r:embed="rId4"/>
                  <a:stretch>
                    <a:fillRect l="223" t="-25046" r="223" b="-25046"/>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8" name="Freeform 16">
                  <a:extLst>
                    <a:ext uri="{FF2B5EF4-FFF2-40B4-BE49-F238E27FC236}">
                      <a16:creationId xmlns:a16="http://schemas.microsoft.com/office/drawing/2014/main" id="{F5E8B093-582B-4156-8473-D16F076FA684}"/>
                    </a:ext>
                  </a:extLst>
                </p:cNvPr>
                <p:cNvSpPr/>
                <p:nvPr/>
              </p:nvSpPr>
              <p:spPr>
                <a:xfrm>
                  <a:off x="73038" y="66269"/>
                  <a:ext cx="6350000" cy="6349987"/>
                </a:xfrm>
                <a:custGeom>
                  <a:avLst/>
                  <a:gdLst/>
                  <a:ahLst/>
                  <a:cxnLst/>
                  <a:rect l="l" t="t" r="r" b="b"/>
                  <a:pathLst>
                    <a:path w="6350000" h="6349987">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262627"/>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3" name="Group 22">
                <a:extLst>
                  <a:ext uri="{FF2B5EF4-FFF2-40B4-BE49-F238E27FC236}">
                    <a16:creationId xmlns:a16="http://schemas.microsoft.com/office/drawing/2014/main" id="{5024C022-4726-1557-DACE-5FF956AF8507}"/>
                  </a:ext>
                </a:extLst>
              </p:cNvPr>
              <p:cNvGrpSpPr/>
              <p:nvPr/>
            </p:nvGrpSpPr>
            <p:grpSpPr>
              <a:xfrm>
                <a:off x="6590189" y="7450419"/>
                <a:ext cx="5105400" cy="664881"/>
                <a:chOff x="6590189" y="7679019"/>
                <a:chExt cx="5105400" cy="664881"/>
              </a:xfrm>
            </p:grpSpPr>
            <p:cxnSp>
              <p:nvCxnSpPr>
                <p:cNvPr id="20" name="Straight Arrow Connector 19">
                  <a:extLst>
                    <a:ext uri="{FF2B5EF4-FFF2-40B4-BE49-F238E27FC236}">
                      <a16:creationId xmlns:a16="http://schemas.microsoft.com/office/drawing/2014/main" id="{1F905520-A30E-75A8-78B7-43B4BBD57EC4}"/>
                    </a:ext>
                  </a:extLst>
                </p:cNvPr>
                <p:cNvCxnSpPr/>
                <p:nvPr/>
              </p:nvCxnSpPr>
              <p:spPr>
                <a:xfrm>
                  <a:off x="6590189" y="8343900"/>
                  <a:ext cx="5105400" cy="0"/>
                </a:xfrm>
                <a:prstGeom prst="straightConnector1">
                  <a:avLst/>
                </a:prstGeom>
                <a:ln w="3810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A9C60696-E504-8949-42EB-D2D55E04A48B}"/>
                    </a:ext>
                  </a:extLst>
                </p:cNvPr>
                <p:cNvSpPr txBox="1"/>
                <p:nvPr/>
              </p:nvSpPr>
              <p:spPr>
                <a:xfrm>
                  <a:off x="7580789" y="7679019"/>
                  <a:ext cx="31242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Đông</a:t>
                  </a:r>
                  <a:r>
                    <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đặc</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grpSp>
            <p:nvGrpSpPr>
              <p:cNvPr id="25" name="Group 24">
                <a:extLst>
                  <a:ext uri="{FF2B5EF4-FFF2-40B4-BE49-F238E27FC236}">
                    <a16:creationId xmlns:a16="http://schemas.microsoft.com/office/drawing/2014/main" id="{78DFB912-BA94-4359-46A0-917AD99B6ED3}"/>
                  </a:ext>
                </a:extLst>
              </p:cNvPr>
              <p:cNvGrpSpPr/>
              <p:nvPr/>
            </p:nvGrpSpPr>
            <p:grpSpPr>
              <a:xfrm>
                <a:off x="6590189" y="8442317"/>
                <a:ext cx="5105400" cy="704165"/>
                <a:chOff x="6590189" y="8724900"/>
                <a:chExt cx="5105400" cy="704165"/>
              </a:xfrm>
            </p:grpSpPr>
            <p:cxnSp>
              <p:nvCxnSpPr>
                <p:cNvPr id="21" name="Straight Arrow Connector 20">
                  <a:extLst>
                    <a:ext uri="{FF2B5EF4-FFF2-40B4-BE49-F238E27FC236}">
                      <a16:creationId xmlns:a16="http://schemas.microsoft.com/office/drawing/2014/main" id="{45783C10-7178-6D8A-6515-38FEECE222FB}"/>
                    </a:ext>
                  </a:extLst>
                </p:cNvPr>
                <p:cNvCxnSpPr>
                  <a:cxnSpLocks/>
                </p:cNvCxnSpPr>
                <p:nvPr/>
              </p:nvCxnSpPr>
              <p:spPr>
                <a:xfrm flipH="1">
                  <a:off x="6590189" y="8724900"/>
                  <a:ext cx="5105400" cy="0"/>
                </a:xfrm>
                <a:prstGeom prst="straightConnector1">
                  <a:avLst/>
                </a:prstGeom>
                <a:ln w="3810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CECEB840-FD7B-679A-2777-A0CDE8270A88}"/>
                    </a:ext>
                  </a:extLst>
                </p:cNvPr>
                <p:cNvSpPr txBox="1"/>
                <p:nvPr/>
              </p:nvSpPr>
              <p:spPr>
                <a:xfrm>
                  <a:off x="7567026" y="8782734"/>
                  <a:ext cx="31242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Nóng</a:t>
                  </a:r>
                  <a:r>
                    <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chảy</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grpSp>
            <p:nvGrpSpPr>
              <p:cNvPr id="30" name="Group 29">
                <a:extLst>
                  <a:ext uri="{FF2B5EF4-FFF2-40B4-BE49-F238E27FC236}">
                    <a16:creationId xmlns:a16="http://schemas.microsoft.com/office/drawing/2014/main" id="{C8499F23-9132-43C0-6BD8-D6241EA21387}"/>
                  </a:ext>
                </a:extLst>
              </p:cNvPr>
              <p:cNvGrpSpPr/>
              <p:nvPr/>
            </p:nvGrpSpPr>
            <p:grpSpPr>
              <a:xfrm>
                <a:off x="5407906" y="4738575"/>
                <a:ext cx="2425820" cy="2142145"/>
                <a:chOff x="5407906" y="4738575"/>
                <a:chExt cx="2425820" cy="2142145"/>
              </a:xfrm>
            </p:grpSpPr>
            <p:cxnSp>
              <p:nvCxnSpPr>
                <p:cNvPr id="27" name="Straight Arrow Connector 26">
                  <a:extLst>
                    <a:ext uri="{FF2B5EF4-FFF2-40B4-BE49-F238E27FC236}">
                      <a16:creationId xmlns:a16="http://schemas.microsoft.com/office/drawing/2014/main" id="{F39ACC02-18B6-87A8-346C-EB1FA9D8A291}"/>
                    </a:ext>
                  </a:extLst>
                </p:cNvPr>
                <p:cNvCxnSpPr/>
                <p:nvPr/>
              </p:nvCxnSpPr>
              <p:spPr>
                <a:xfrm flipV="1">
                  <a:off x="5691581" y="4738575"/>
                  <a:ext cx="2142145" cy="2142145"/>
                </a:xfrm>
                <a:prstGeom prst="straightConnector1">
                  <a:avLst/>
                </a:prstGeom>
                <a:ln w="3810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D5D81F27-DB67-5018-2AA8-1A2264DA80E9}"/>
                    </a:ext>
                  </a:extLst>
                </p:cNvPr>
                <p:cNvSpPr txBox="1"/>
                <p:nvPr/>
              </p:nvSpPr>
              <p:spPr>
                <a:xfrm rot="18961926">
                  <a:off x="5407906" y="5305732"/>
                  <a:ext cx="197419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Hóa</a:t>
                  </a:r>
                  <a:r>
                    <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hơi</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grpSp>
            <p:nvGrpSpPr>
              <p:cNvPr id="32" name="Group 31">
                <a:extLst>
                  <a:ext uri="{FF2B5EF4-FFF2-40B4-BE49-F238E27FC236}">
                    <a16:creationId xmlns:a16="http://schemas.microsoft.com/office/drawing/2014/main" id="{A278E13E-774A-8ACE-1534-93F7433509B0}"/>
                  </a:ext>
                </a:extLst>
              </p:cNvPr>
              <p:cNvGrpSpPr/>
              <p:nvPr/>
            </p:nvGrpSpPr>
            <p:grpSpPr>
              <a:xfrm>
                <a:off x="5820424" y="5023424"/>
                <a:ext cx="2403294" cy="2142145"/>
                <a:chOff x="5820424" y="5023424"/>
                <a:chExt cx="2403294" cy="2142145"/>
              </a:xfrm>
            </p:grpSpPr>
            <p:cxnSp>
              <p:nvCxnSpPr>
                <p:cNvPr id="28" name="Straight Arrow Connector 27">
                  <a:extLst>
                    <a:ext uri="{FF2B5EF4-FFF2-40B4-BE49-F238E27FC236}">
                      <a16:creationId xmlns:a16="http://schemas.microsoft.com/office/drawing/2014/main" id="{BAB7A60E-649E-E5C6-BA73-07BF4B8F730E}"/>
                    </a:ext>
                  </a:extLst>
                </p:cNvPr>
                <p:cNvCxnSpPr/>
                <p:nvPr/>
              </p:nvCxnSpPr>
              <p:spPr>
                <a:xfrm flipV="1">
                  <a:off x="5820424" y="5023424"/>
                  <a:ext cx="2142145" cy="2142145"/>
                </a:xfrm>
                <a:prstGeom prst="straightConnector1">
                  <a:avLst/>
                </a:prstGeom>
                <a:ln w="38100">
                  <a:solidFill>
                    <a:schemeClr val="tx1"/>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761B1A57-1461-4EC4-9BC2-39A2F792C10D}"/>
                    </a:ext>
                  </a:extLst>
                </p:cNvPr>
                <p:cNvSpPr txBox="1"/>
                <p:nvPr/>
              </p:nvSpPr>
              <p:spPr>
                <a:xfrm rot="18927240">
                  <a:off x="6062387" y="6026694"/>
                  <a:ext cx="2161331"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Ngưng</a:t>
                  </a:r>
                  <a:r>
                    <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tụ</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grpSp>
            <p:nvGrpSpPr>
              <p:cNvPr id="39" name="Group 38">
                <a:extLst>
                  <a:ext uri="{FF2B5EF4-FFF2-40B4-BE49-F238E27FC236}">
                    <a16:creationId xmlns:a16="http://schemas.microsoft.com/office/drawing/2014/main" id="{2E9C3B51-37E7-CB91-D40F-4E26C3EA8CBA}"/>
                  </a:ext>
                </a:extLst>
              </p:cNvPr>
              <p:cNvGrpSpPr/>
              <p:nvPr/>
            </p:nvGrpSpPr>
            <p:grpSpPr>
              <a:xfrm>
                <a:off x="9757682" y="5238376"/>
                <a:ext cx="2871254" cy="1927193"/>
                <a:chOff x="9757682" y="5238376"/>
                <a:chExt cx="2871254" cy="1927193"/>
              </a:xfrm>
            </p:grpSpPr>
            <p:sp>
              <p:nvSpPr>
                <p:cNvPr id="38" name="TextBox 37">
                  <a:extLst>
                    <a:ext uri="{FF2B5EF4-FFF2-40B4-BE49-F238E27FC236}">
                      <a16:creationId xmlns:a16="http://schemas.microsoft.com/office/drawing/2014/main" id="{23741107-39FB-A1A8-AB36-825661427616}"/>
                    </a:ext>
                  </a:extLst>
                </p:cNvPr>
                <p:cNvSpPr txBox="1"/>
                <p:nvPr/>
              </p:nvSpPr>
              <p:spPr>
                <a:xfrm rot="2360096">
                  <a:off x="9757682" y="6159900"/>
                  <a:ext cx="287125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Thăng</a:t>
                  </a:r>
                  <a:r>
                    <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hoa</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cxnSp>
              <p:nvCxnSpPr>
                <p:cNvPr id="33" name="Straight Arrow Connector 32">
                  <a:extLst>
                    <a:ext uri="{FF2B5EF4-FFF2-40B4-BE49-F238E27FC236}">
                      <a16:creationId xmlns:a16="http://schemas.microsoft.com/office/drawing/2014/main" id="{E9BB689A-81F9-6822-F32A-C93E2066D8F6}"/>
                    </a:ext>
                  </a:extLst>
                </p:cNvPr>
                <p:cNvCxnSpPr>
                  <a:cxnSpLocks/>
                </p:cNvCxnSpPr>
                <p:nvPr/>
              </p:nvCxnSpPr>
              <p:spPr>
                <a:xfrm flipH="1" flipV="1">
                  <a:off x="10250012" y="5238376"/>
                  <a:ext cx="2322988" cy="1927193"/>
                </a:xfrm>
                <a:prstGeom prst="straightConnector1">
                  <a:avLst/>
                </a:prstGeom>
                <a:ln w="3810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37" name="Group 36">
                <a:extLst>
                  <a:ext uri="{FF2B5EF4-FFF2-40B4-BE49-F238E27FC236}">
                    <a16:creationId xmlns:a16="http://schemas.microsoft.com/office/drawing/2014/main" id="{1178182B-D3DA-0919-D952-A85B04A10FD7}"/>
                  </a:ext>
                </a:extLst>
              </p:cNvPr>
              <p:cNvGrpSpPr/>
              <p:nvPr/>
            </p:nvGrpSpPr>
            <p:grpSpPr>
              <a:xfrm>
                <a:off x="10411883" y="5048360"/>
                <a:ext cx="2871254" cy="1927193"/>
                <a:chOff x="10411883" y="5048360"/>
                <a:chExt cx="2871254" cy="1927193"/>
              </a:xfrm>
            </p:grpSpPr>
            <p:cxnSp>
              <p:nvCxnSpPr>
                <p:cNvPr id="35" name="Straight Arrow Connector 34">
                  <a:extLst>
                    <a:ext uri="{FF2B5EF4-FFF2-40B4-BE49-F238E27FC236}">
                      <a16:creationId xmlns:a16="http://schemas.microsoft.com/office/drawing/2014/main" id="{5261A001-3A16-A5BD-D27C-8D5F846B7473}"/>
                    </a:ext>
                  </a:extLst>
                </p:cNvPr>
                <p:cNvCxnSpPr>
                  <a:cxnSpLocks/>
                </p:cNvCxnSpPr>
                <p:nvPr/>
              </p:nvCxnSpPr>
              <p:spPr>
                <a:xfrm flipH="1" flipV="1">
                  <a:off x="10442567" y="5048360"/>
                  <a:ext cx="2322988" cy="1927193"/>
                </a:xfrm>
                <a:prstGeom prst="straightConnector1">
                  <a:avLst/>
                </a:prstGeom>
                <a:ln w="38100">
                  <a:solidFill>
                    <a:schemeClr val="tx1"/>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36DE606E-E24A-464E-D06F-068FD3D4AAC5}"/>
                    </a:ext>
                  </a:extLst>
                </p:cNvPr>
                <p:cNvSpPr txBox="1"/>
                <p:nvPr/>
              </p:nvSpPr>
              <p:spPr>
                <a:xfrm rot="2360097">
                  <a:off x="10411883" y="5397626"/>
                  <a:ext cx="287125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Ngưng</a:t>
                  </a:r>
                  <a:r>
                    <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grpSp>
        <p:sp>
          <p:nvSpPr>
            <p:cNvPr id="40" name="TextBox 39">
              <a:extLst>
                <a:ext uri="{FF2B5EF4-FFF2-40B4-BE49-F238E27FC236}">
                  <a16:creationId xmlns:a16="http://schemas.microsoft.com/office/drawing/2014/main" id="{F037576B-9963-8DC8-30F8-3858CF4A822A}"/>
                </a:ext>
              </a:extLst>
            </p:cNvPr>
            <p:cNvSpPr txBox="1"/>
            <p:nvPr/>
          </p:nvSpPr>
          <p:spPr>
            <a:xfrm>
              <a:off x="4419600" y="9261660"/>
              <a:ext cx="9943825"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1" u="none" strike="noStrike" kern="1200" cap="none" spc="0" normalizeH="0" baseline="0" noProof="0" dirty="0" err="1">
                  <a:ln>
                    <a:noFill/>
                  </a:ln>
                  <a:solidFill>
                    <a:srgbClr val="1F497D"/>
                  </a:solidFill>
                  <a:effectLst/>
                  <a:uLnTx/>
                  <a:uFillTx/>
                  <a:latin typeface="Arial" panose="020B0604020202020204" pitchFamily="34" charset="0"/>
                  <a:ea typeface="+mn-ea"/>
                  <a:cs typeface="Arial" panose="020B0604020202020204" pitchFamily="34" charset="0"/>
                </a:rPr>
                <a:t>Hình</a:t>
              </a:r>
              <a:r>
                <a:rPr kumimoji="0" lang="en-US" sz="3600" b="1" i="1"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rPr>
                <a:t> 1.4. </a:t>
              </a:r>
              <a:r>
                <a:rPr kumimoji="0" lang="en-US" sz="3600" b="0" i="1" u="none" strike="noStrike" kern="1200" cap="none" spc="0" normalizeH="0" baseline="0" noProof="0" dirty="0" err="1">
                  <a:ln>
                    <a:noFill/>
                  </a:ln>
                  <a:solidFill>
                    <a:srgbClr val="1F497D"/>
                  </a:solidFill>
                  <a:effectLst/>
                  <a:uLnTx/>
                  <a:uFillTx/>
                  <a:latin typeface="Arial" panose="020B0604020202020204" pitchFamily="34" charset="0"/>
                  <a:ea typeface="+mn-ea"/>
                  <a:cs typeface="Arial" panose="020B0604020202020204" pitchFamily="34" charset="0"/>
                </a:rPr>
                <a:t>Sơ</a:t>
              </a:r>
              <a:r>
                <a:rPr kumimoji="0" lang="en-US" sz="3600" b="0" i="1"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srgbClr val="1F497D"/>
                  </a:solidFill>
                  <a:effectLst/>
                  <a:uLnTx/>
                  <a:uFillTx/>
                  <a:latin typeface="Arial" panose="020B0604020202020204" pitchFamily="34" charset="0"/>
                  <a:ea typeface="+mn-ea"/>
                  <a:cs typeface="Arial" panose="020B0604020202020204" pitchFamily="34" charset="0"/>
                </a:rPr>
                <a:t>đồ</a:t>
              </a:r>
              <a:r>
                <a:rPr kumimoji="0" lang="en-US" sz="3600" b="0" i="1"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srgbClr val="1F497D"/>
                  </a:solidFill>
                  <a:effectLst/>
                  <a:uLnTx/>
                  <a:uFillTx/>
                  <a:latin typeface="Arial" panose="020B0604020202020204" pitchFamily="34" charset="0"/>
                  <a:ea typeface="+mn-ea"/>
                  <a:cs typeface="Arial" panose="020B0604020202020204" pitchFamily="34" charset="0"/>
                </a:rPr>
                <a:t>các</a:t>
              </a:r>
              <a:r>
                <a:rPr kumimoji="0" lang="en-US" sz="3600" b="0" i="1"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srgbClr val="1F497D"/>
                  </a:solidFill>
                  <a:effectLst/>
                  <a:uLnTx/>
                  <a:uFillTx/>
                  <a:latin typeface="Arial" panose="020B0604020202020204" pitchFamily="34" charset="0"/>
                  <a:ea typeface="+mn-ea"/>
                  <a:cs typeface="Arial" panose="020B0604020202020204" pitchFamily="34" charset="0"/>
                </a:rPr>
                <a:t>hình</a:t>
              </a:r>
              <a:r>
                <a:rPr kumimoji="0" lang="en-US" sz="3600" b="0" i="1"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srgbClr val="1F497D"/>
                  </a:solidFill>
                  <a:effectLst/>
                  <a:uLnTx/>
                  <a:uFillTx/>
                  <a:latin typeface="Arial" panose="020B0604020202020204" pitchFamily="34" charset="0"/>
                  <a:ea typeface="+mn-ea"/>
                  <a:cs typeface="Arial" panose="020B0604020202020204" pitchFamily="34" charset="0"/>
                </a:rPr>
                <a:t>thức</a:t>
              </a:r>
              <a:r>
                <a:rPr kumimoji="0" lang="en-US" sz="3600" b="0" i="1"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srgbClr val="1F497D"/>
                  </a:solidFill>
                  <a:effectLst/>
                  <a:uLnTx/>
                  <a:uFillTx/>
                  <a:latin typeface="Arial" panose="020B0604020202020204" pitchFamily="34" charset="0"/>
                  <a:ea typeface="+mn-ea"/>
                  <a:cs typeface="Arial" panose="020B0604020202020204" pitchFamily="34" charset="0"/>
                </a:rPr>
                <a:t>chuyển</a:t>
              </a:r>
              <a:r>
                <a:rPr kumimoji="0" lang="en-US" sz="3600" b="0" i="1"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srgbClr val="1F497D"/>
                  </a:solidFill>
                  <a:effectLst/>
                  <a:uLnTx/>
                  <a:uFillTx/>
                  <a:latin typeface="Arial" panose="020B0604020202020204" pitchFamily="34" charset="0"/>
                  <a:ea typeface="+mn-ea"/>
                  <a:cs typeface="Arial" panose="020B0604020202020204" pitchFamily="34" charset="0"/>
                </a:rPr>
                <a:t>thể</a:t>
              </a:r>
              <a:endParaRPr kumimoji="0" lang="en-US" sz="3600" b="1" i="1"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endParaRPr>
            </a:p>
          </p:txBody>
        </p:sp>
      </p:grpSp>
      <p:pic>
        <p:nvPicPr>
          <p:cNvPr id="5" name="Picture 4">
            <a:extLst>
              <a:ext uri="{FF2B5EF4-FFF2-40B4-BE49-F238E27FC236}">
                <a16:creationId xmlns:a16="http://schemas.microsoft.com/office/drawing/2014/main" id="{1542FD8E-A9E5-8F89-EAA4-1D616FC1A332}"/>
              </a:ext>
            </a:extLst>
          </p:cNvPr>
          <p:cNvPicPr>
            <a:picLocks noChangeAspect="1"/>
          </p:cNvPicPr>
          <p:nvPr/>
        </p:nvPicPr>
        <p:blipFill>
          <a:blip r:embed="rId5"/>
          <a:stretch>
            <a:fillRect/>
          </a:stretch>
        </p:blipFill>
        <p:spPr>
          <a:xfrm>
            <a:off x="15392400" y="547404"/>
            <a:ext cx="2571044" cy="1307686"/>
          </a:xfrm>
          <a:prstGeom prst="rect">
            <a:avLst/>
          </a:prstGeom>
        </p:spPr>
      </p:pic>
      <p:pic>
        <p:nvPicPr>
          <p:cNvPr id="3" name="Google Shape;192;p2">
            <a:extLst>
              <a:ext uri="{FF2B5EF4-FFF2-40B4-BE49-F238E27FC236}">
                <a16:creationId xmlns:a16="http://schemas.microsoft.com/office/drawing/2014/main" id="{4EAF99F6-7559-6CB0-D470-4D4E7FC15597}"/>
              </a:ext>
            </a:extLst>
          </p:cNvPr>
          <p:cNvPicPr preferRelativeResize="0"/>
          <p:nvPr/>
        </p:nvPicPr>
        <p:blipFill rotWithShape="1">
          <a:blip r:embed="rId6">
            <a:alphaModFix/>
          </a:blip>
          <a:srcRect/>
          <a:stretch/>
        </p:blipFill>
        <p:spPr>
          <a:xfrm>
            <a:off x="0" y="10011622"/>
            <a:ext cx="2133599" cy="358877"/>
          </a:xfrm>
          <a:prstGeom prst="rect">
            <a:avLst/>
          </a:prstGeom>
          <a:noFill/>
          <a:ln>
            <a:noFill/>
          </a:ln>
        </p:spPr>
      </p:pic>
    </p:spTree>
    <p:extLst>
      <p:ext uri="{BB962C8B-B14F-4D97-AF65-F5344CB8AC3E}">
        <p14:creationId xmlns:p14="http://schemas.microsoft.com/office/powerpoint/2010/main" val="2368307600"/>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p:cTn id="17" dur="500" fill="hold"/>
                                        <p:tgtEl>
                                          <p:spTgt spid="42"/>
                                        </p:tgtEl>
                                        <p:attrNameLst>
                                          <p:attrName>ppt_w</p:attrName>
                                        </p:attrNameLst>
                                      </p:cBhvr>
                                      <p:tavLst>
                                        <p:tav tm="0">
                                          <p:val>
                                            <p:fltVal val="0"/>
                                          </p:val>
                                        </p:tav>
                                        <p:tav tm="100000">
                                          <p:val>
                                            <p:strVal val="#ppt_w"/>
                                          </p:val>
                                        </p:tav>
                                      </p:tavLst>
                                    </p:anim>
                                    <p:anim calcmode="lin" valueType="num">
                                      <p:cBhvr>
                                        <p:cTn id="18" dur="500" fill="hold"/>
                                        <p:tgtEl>
                                          <p:spTgt spid="42"/>
                                        </p:tgtEl>
                                        <p:attrNameLst>
                                          <p:attrName>ppt_h</p:attrName>
                                        </p:attrNameLst>
                                      </p:cBhvr>
                                      <p:tavLst>
                                        <p:tav tm="0">
                                          <p:val>
                                            <p:fltVal val="0"/>
                                          </p:val>
                                        </p:tav>
                                        <p:tav tm="100000">
                                          <p:val>
                                            <p:strVal val="#ppt_h"/>
                                          </p:val>
                                        </p:tav>
                                      </p:tavLst>
                                    </p:anim>
                                    <p:animEffect transition="in" filter="fade">
                                      <p:cBhvr>
                                        <p:cTn id="1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A9CFBB64-7174-4C22-ACFD-B95BEAAAC3BD}"/>
              </a:ext>
            </a:extLst>
          </p:cNvPr>
          <p:cNvGrpSpPr/>
          <p:nvPr/>
        </p:nvGrpSpPr>
        <p:grpSpPr>
          <a:xfrm>
            <a:off x="0" y="381272"/>
            <a:ext cx="17221200" cy="2171428"/>
            <a:chOff x="0" y="228872"/>
            <a:chExt cx="17221200" cy="2171428"/>
          </a:xfrm>
        </p:grpSpPr>
        <p:sp>
          <p:nvSpPr>
            <p:cNvPr id="3" name="Oval 2">
              <a:extLst>
                <a:ext uri="{FF2B5EF4-FFF2-40B4-BE49-F238E27FC236}">
                  <a16:creationId xmlns:a16="http://schemas.microsoft.com/office/drawing/2014/main" id="{AB09E4DB-B3FA-2E50-904C-B0BC3310B81F}"/>
                </a:ext>
              </a:extLst>
            </p:cNvPr>
            <p:cNvSpPr/>
            <p:nvPr/>
          </p:nvSpPr>
          <p:spPr>
            <a:xfrm>
              <a:off x="838200" y="571500"/>
              <a:ext cx="1295400" cy="1295400"/>
            </a:xfrm>
            <a:prstGeom prst="ellipse">
              <a:avLst/>
            </a:prstGeom>
            <a:solidFill>
              <a:srgbClr val="ED7D31"/>
            </a:solidFill>
          </p:spPr>
          <p:style>
            <a:lnRef idx="3">
              <a:schemeClr val="lt1"/>
            </a:lnRef>
            <a:fillRef idx="1">
              <a:schemeClr val="accent3"/>
            </a:fillRef>
            <a:effectRef idx="1">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2.</a:t>
              </a:r>
            </a:p>
          </p:txBody>
        </p:sp>
        <p:cxnSp>
          <p:nvCxnSpPr>
            <p:cNvPr id="4" name="Straight Connector 3">
              <a:extLst>
                <a:ext uri="{FF2B5EF4-FFF2-40B4-BE49-F238E27FC236}">
                  <a16:creationId xmlns:a16="http://schemas.microsoft.com/office/drawing/2014/main" id="{20B58269-4800-2CA8-938A-2E58E1042AF2}"/>
                </a:ext>
              </a:extLst>
            </p:cNvPr>
            <p:cNvCxnSpPr>
              <a:cxnSpLocks/>
              <a:stCxn id="3" idx="2"/>
            </p:cNvCxnSpPr>
            <p:nvPr/>
          </p:nvCxnSpPr>
          <p:spPr>
            <a:xfrm flipH="1">
              <a:off x="0" y="1219200"/>
              <a:ext cx="838200" cy="0"/>
            </a:xfrm>
            <a:prstGeom prst="line">
              <a:avLst/>
            </a:prstGeom>
            <a:ln w="38100"/>
          </p:spPr>
          <p:style>
            <a:lnRef idx="1">
              <a:schemeClr val="dk1"/>
            </a:lnRef>
            <a:fillRef idx="0">
              <a:schemeClr val="dk1"/>
            </a:fillRef>
            <a:effectRef idx="0">
              <a:schemeClr val="dk1"/>
            </a:effectRef>
            <a:fontRef idx="minor">
              <a:schemeClr val="tx1"/>
            </a:fontRef>
          </p:style>
        </p:cxnSp>
        <p:sp>
          <p:nvSpPr>
            <p:cNvPr id="5" name="TextBox 4">
              <a:extLst>
                <a:ext uri="{FF2B5EF4-FFF2-40B4-BE49-F238E27FC236}">
                  <a16:creationId xmlns:a16="http://schemas.microsoft.com/office/drawing/2014/main" id="{DCC84569-D25A-8978-4E2D-718D9E61A5E4}"/>
                </a:ext>
              </a:extLst>
            </p:cNvPr>
            <p:cNvSpPr txBox="1"/>
            <p:nvPr/>
          </p:nvSpPr>
          <p:spPr>
            <a:xfrm>
              <a:off x="2286000" y="228872"/>
              <a:ext cx="14935200" cy="217142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4800" b="1" i="0" u="none" strike="noStrike" kern="1200" cap="none" spc="0" normalizeH="0" baseline="0" noProof="0">
                  <a:ln>
                    <a:noFill/>
                  </a:ln>
                  <a:solidFill>
                    <a:srgbClr val="E66914"/>
                  </a:solidFill>
                  <a:effectLst/>
                  <a:uLnTx/>
                  <a:uFillTx/>
                  <a:latin typeface="Arial" panose="020B0604020202020204" pitchFamily="34" charset="0"/>
                  <a:ea typeface="Times New Roman" panose="02020603050405020304" pitchFamily="18" charset="0"/>
                  <a:cs typeface="Arial" panose="020B0604020202020204" pitchFamily="34" charset="0"/>
                </a:rPr>
                <a:t>DÙNG MÔ HÌNH ĐỘNG HỌC PHÂN TỬ GIẢI THÍCH SỰ CHUYỂN THỂ</a:t>
              </a:r>
              <a:endParaRPr kumimoji="0" lang="en-US" sz="4800" b="0" i="0" u="none" strike="noStrike" kern="1200" cap="none" spc="0" normalizeH="0" baseline="0" noProof="0" dirty="0">
                <a:ln>
                  <a:noFill/>
                </a:ln>
                <a:solidFill>
                  <a:srgbClr val="E66914"/>
                </a:solidFill>
                <a:effectLst/>
                <a:uLnTx/>
                <a:uFillTx/>
                <a:latin typeface="Arial" panose="020B0604020202020204" pitchFamily="34" charset="0"/>
                <a:ea typeface="Calibri" panose="020F0502020204030204" pitchFamily="34" charset="0"/>
                <a:cs typeface="Arial" panose="020B0604020202020204" pitchFamily="34" charset="0"/>
              </a:endParaRPr>
            </a:p>
          </p:txBody>
        </p:sp>
      </p:grpSp>
      <p:grpSp>
        <p:nvGrpSpPr>
          <p:cNvPr id="19" name="Group 18">
            <a:extLst>
              <a:ext uri="{FF2B5EF4-FFF2-40B4-BE49-F238E27FC236}">
                <a16:creationId xmlns:a16="http://schemas.microsoft.com/office/drawing/2014/main" id="{80A883AE-ACA3-A3CF-F7F1-F5623F999F95}"/>
              </a:ext>
            </a:extLst>
          </p:cNvPr>
          <p:cNvGrpSpPr/>
          <p:nvPr/>
        </p:nvGrpSpPr>
        <p:grpSpPr>
          <a:xfrm>
            <a:off x="656556" y="2933701"/>
            <a:ext cx="16964890" cy="3962399"/>
            <a:chOff x="1143000" y="2781300"/>
            <a:chExt cx="16062502" cy="4578772"/>
          </a:xfrm>
        </p:grpSpPr>
        <p:sp>
          <p:nvSpPr>
            <p:cNvPr id="13" name="Rectangle: Rounded Corners 12">
              <a:extLst>
                <a:ext uri="{FF2B5EF4-FFF2-40B4-BE49-F238E27FC236}">
                  <a16:creationId xmlns:a16="http://schemas.microsoft.com/office/drawing/2014/main" id="{B42CCE40-DB2B-D86F-CCC4-7F720755F85C}"/>
                </a:ext>
              </a:extLst>
            </p:cNvPr>
            <p:cNvSpPr/>
            <p:nvPr/>
          </p:nvSpPr>
          <p:spPr>
            <a:xfrm>
              <a:off x="1143000" y="2781300"/>
              <a:ext cx="16062502" cy="4578772"/>
            </a:xfrm>
            <a:prstGeom prst="roundRect">
              <a:avLst>
                <a:gd name="adj" fmla="val 4485"/>
              </a:avLst>
            </a:prstGeom>
            <a:solidFill>
              <a:schemeClr val="bg1"/>
            </a:solidFill>
            <a:ln w="28575">
              <a:solidFill>
                <a:srgbClr val="59C294"/>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9E5DE031-993B-B5CE-C5BF-B0126409725F}"/>
                </a:ext>
              </a:extLst>
            </p:cNvPr>
            <p:cNvSpPr txBox="1"/>
            <p:nvPr/>
          </p:nvSpPr>
          <p:spPr>
            <a:xfrm>
              <a:off x="1521771" y="2924652"/>
              <a:ext cx="15452903" cy="4242718"/>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Trong khi chuyển động hỗn loạn, các phân tử có thể va chạm vào nhau, truyền năng lượng cho nhau. Càng nhận được nhiều năng lượng thì các phân tử chuyển động hỗn loạn càng nhanh, khoảng cách trung bình giữa chúng càng tăng, lực liên kết giữa chúng càng yếu.</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pic>
        <p:nvPicPr>
          <p:cNvPr id="18" name="Picture 17">
            <a:extLst>
              <a:ext uri="{FF2B5EF4-FFF2-40B4-BE49-F238E27FC236}">
                <a16:creationId xmlns:a16="http://schemas.microsoft.com/office/drawing/2014/main" id="{8330D97C-C099-8059-BDFF-8FE8E04069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00661" y="5905500"/>
            <a:ext cx="3331029" cy="4381500"/>
          </a:xfrm>
          <a:prstGeom prst="rect">
            <a:avLst/>
          </a:prstGeom>
        </p:spPr>
      </p:pic>
      <p:grpSp>
        <p:nvGrpSpPr>
          <p:cNvPr id="23" name="Group 22">
            <a:extLst>
              <a:ext uri="{FF2B5EF4-FFF2-40B4-BE49-F238E27FC236}">
                <a16:creationId xmlns:a16="http://schemas.microsoft.com/office/drawing/2014/main" id="{D4FF345E-4EC5-B484-617B-33965028417F}"/>
              </a:ext>
            </a:extLst>
          </p:cNvPr>
          <p:cNvGrpSpPr/>
          <p:nvPr/>
        </p:nvGrpSpPr>
        <p:grpSpPr>
          <a:xfrm>
            <a:off x="561306" y="7433377"/>
            <a:ext cx="14831094" cy="1824923"/>
            <a:chOff x="561306" y="7789242"/>
            <a:chExt cx="14831094" cy="1824923"/>
          </a:xfrm>
        </p:grpSpPr>
        <p:sp>
          <p:nvSpPr>
            <p:cNvPr id="20" name="TextBox 19">
              <a:extLst>
                <a:ext uri="{FF2B5EF4-FFF2-40B4-BE49-F238E27FC236}">
                  <a16:creationId xmlns:a16="http://schemas.microsoft.com/office/drawing/2014/main" id="{77F3305A-C6ED-7526-226E-B6E0A5C5FCFC}"/>
                </a:ext>
              </a:extLst>
            </p:cNvPr>
            <p:cNvSpPr txBox="1"/>
            <p:nvPr/>
          </p:nvSpPr>
          <p:spPr>
            <a:xfrm>
              <a:off x="1905000" y="7789242"/>
              <a:ext cx="13487400" cy="182492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Dựa</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vào</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kiến</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thức</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đã</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học</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thông</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tin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trong</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SGK,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hãy</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giải</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thích</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sự</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bay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hơi</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sự</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nóng</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chảy</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tinh</a:t>
              </a:r>
              <a:r>
                <a:rPr kumimoji="0" lang="en-US" sz="4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pic>
          <p:nvPicPr>
            <p:cNvPr id="22" name="Picture 21">
              <a:extLst>
                <a:ext uri="{FF2B5EF4-FFF2-40B4-BE49-F238E27FC236}">
                  <a16:creationId xmlns:a16="http://schemas.microsoft.com/office/drawing/2014/main" id="{B1DA48F2-A23E-6F58-82D9-7D5B98BD5F80}"/>
                </a:ext>
              </a:extLst>
            </p:cNvPr>
            <p:cNvPicPr>
              <a:picLocks noChangeAspect="1"/>
            </p:cNvPicPr>
            <p:nvPr/>
          </p:nvPicPr>
          <p:blipFill>
            <a:blip r:embed="rId3"/>
            <a:stretch>
              <a:fillRect/>
            </a:stretch>
          </p:blipFill>
          <p:spPr>
            <a:xfrm>
              <a:off x="561306" y="7952509"/>
              <a:ext cx="1180122" cy="1651257"/>
            </a:xfrm>
            <a:prstGeom prst="rect">
              <a:avLst/>
            </a:prstGeom>
          </p:spPr>
        </p:pic>
      </p:grpSp>
    </p:spTree>
    <p:extLst>
      <p:ext uri="{BB962C8B-B14F-4D97-AF65-F5344CB8AC3E}">
        <p14:creationId xmlns:p14="http://schemas.microsoft.com/office/powerpoint/2010/main" val="2495113167"/>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par>
                                <p:cTn id="13" presetID="10" presetClass="entr" presetSubtype="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wipe(left)">
                                      <p:cBhvr>
                                        <p:cTn id="2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372D4F7A-2A3B-4111-CA76-BBEAE3D0C0B1}"/>
              </a:ext>
            </a:extLst>
          </p:cNvPr>
          <p:cNvSpPr txBox="1"/>
          <p:nvPr/>
        </p:nvSpPr>
        <p:spPr>
          <a:xfrm>
            <a:off x="1212273" y="656509"/>
            <a:ext cx="7169727"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vi-VN" sz="44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a) Giải thích sự hóa hơi</a:t>
            </a:r>
            <a:endParaRPr kumimoji="0" lang="en-US" sz="44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endParaRPr>
          </a:p>
        </p:txBody>
      </p:sp>
      <p:sp>
        <p:nvSpPr>
          <p:cNvPr id="34" name="Rectangle: Rounded Corners 33">
            <a:extLst>
              <a:ext uri="{FF2B5EF4-FFF2-40B4-BE49-F238E27FC236}">
                <a16:creationId xmlns:a16="http://schemas.microsoft.com/office/drawing/2014/main" id="{57615403-8F7C-0FAA-926D-7CAD914D17D6}"/>
              </a:ext>
            </a:extLst>
          </p:cNvPr>
          <p:cNvSpPr/>
          <p:nvPr/>
        </p:nvSpPr>
        <p:spPr>
          <a:xfrm>
            <a:off x="557643" y="4076700"/>
            <a:ext cx="4080164" cy="2959270"/>
          </a:xfrm>
          <a:prstGeom prst="roundRect">
            <a:avLst>
              <a:gd name="adj" fmla="val 7008"/>
            </a:avLst>
          </a:prstGeom>
          <a:solidFill>
            <a:srgbClr val="B1E5DB"/>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Sự hóa hơi có thể xảy ra dưới hai hình thức </a:t>
            </a:r>
            <a:endParaRPr kumimoji="0" lang="en-US" sz="4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6" name="Rectangle: Rounded Corners 35">
            <a:extLst>
              <a:ext uri="{FF2B5EF4-FFF2-40B4-BE49-F238E27FC236}">
                <a16:creationId xmlns:a16="http://schemas.microsoft.com/office/drawing/2014/main" id="{07CCA8D4-F4F2-2217-166F-92EF31BD4F32}"/>
              </a:ext>
            </a:extLst>
          </p:cNvPr>
          <p:cNvSpPr/>
          <p:nvPr/>
        </p:nvSpPr>
        <p:spPr>
          <a:xfrm>
            <a:off x="4031671" y="2171698"/>
            <a:ext cx="3456709" cy="1371600"/>
          </a:xfrm>
          <a:prstGeom prst="roundRect">
            <a:avLst/>
          </a:prstGeom>
          <a:solidFill>
            <a:srgbClr val="FFE9E4"/>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Sự </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bay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hơi</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7" name="Rectangle: Rounded Corners 36">
            <a:extLst>
              <a:ext uri="{FF2B5EF4-FFF2-40B4-BE49-F238E27FC236}">
                <a16:creationId xmlns:a16="http://schemas.microsoft.com/office/drawing/2014/main" id="{6C35CFF6-39E6-4EA8-4DFD-45BBD4E8CC75}"/>
              </a:ext>
            </a:extLst>
          </p:cNvPr>
          <p:cNvSpPr/>
          <p:nvPr/>
        </p:nvSpPr>
        <p:spPr>
          <a:xfrm>
            <a:off x="4031671" y="7619997"/>
            <a:ext cx="3456709" cy="1371600"/>
          </a:xfrm>
          <a:prstGeom prst="roundRect">
            <a:avLst/>
          </a:prstGeom>
          <a:solidFill>
            <a:srgbClr val="FFE9E4"/>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Sự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sôi</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8" name="Rectangle: Rounded Corners 37">
            <a:extLst>
              <a:ext uri="{FF2B5EF4-FFF2-40B4-BE49-F238E27FC236}">
                <a16:creationId xmlns:a16="http://schemas.microsoft.com/office/drawing/2014/main" id="{0103F937-3715-EC57-C6F2-BA7EB90CB114}"/>
              </a:ext>
            </a:extLst>
          </p:cNvPr>
          <p:cNvSpPr/>
          <p:nvPr/>
        </p:nvSpPr>
        <p:spPr>
          <a:xfrm>
            <a:off x="8241721" y="1803228"/>
            <a:ext cx="9436679" cy="2108540"/>
          </a:xfrm>
          <a:prstGeom prst="roundRect">
            <a:avLst>
              <a:gd name="adj" fmla="val 13420"/>
            </a:avLst>
          </a:prstGeom>
          <a:solidFill>
            <a:schemeClr val="bg1"/>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à sự hóa hơi xảy ra ở mặt thoáng của chất lỏng.</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9" name="Rectangle: Rounded Corners 38">
            <a:extLst>
              <a:ext uri="{FF2B5EF4-FFF2-40B4-BE49-F238E27FC236}">
                <a16:creationId xmlns:a16="http://schemas.microsoft.com/office/drawing/2014/main" id="{68FFC688-D793-B570-8342-5191FD2EC5BB}"/>
              </a:ext>
            </a:extLst>
          </p:cNvPr>
          <p:cNvSpPr/>
          <p:nvPr/>
        </p:nvSpPr>
        <p:spPr>
          <a:xfrm>
            <a:off x="8241721" y="7223079"/>
            <a:ext cx="9436679" cy="2165435"/>
          </a:xfrm>
          <a:prstGeom prst="roundRect">
            <a:avLst>
              <a:gd name="adj" fmla="val 13420"/>
            </a:avLst>
          </a:prstGeom>
          <a:solidFill>
            <a:schemeClr val="bg1"/>
          </a:solid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à sự hóa hơi xảy ra đồng thời ở bên trong và trên mặt thoáng của chất lỏng.</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cxnSp>
        <p:nvCxnSpPr>
          <p:cNvPr id="41" name="Connector: Elbow 40">
            <a:extLst>
              <a:ext uri="{FF2B5EF4-FFF2-40B4-BE49-F238E27FC236}">
                <a16:creationId xmlns:a16="http://schemas.microsoft.com/office/drawing/2014/main" id="{DF048765-B83B-D6FB-8B3C-337893F6C1C6}"/>
              </a:ext>
            </a:extLst>
          </p:cNvPr>
          <p:cNvCxnSpPr>
            <a:cxnSpLocks/>
            <a:stCxn id="34" idx="0"/>
            <a:endCxn id="36" idx="1"/>
          </p:cNvCxnSpPr>
          <p:nvPr/>
        </p:nvCxnSpPr>
        <p:spPr>
          <a:xfrm rot="5400000" flipH="1" flipV="1">
            <a:off x="2705097" y="2750126"/>
            <a:ext cx="1219202" cy="1433946"/>
          </a:xfrm>
          <a:prstGeom prst="bentConnector2">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3" name="Connector: Elbow 42">
            <a:extLst>
              <a:ext uri="{FF2B5EF4-FFF2-40B4-BE49-F238E27FC236}">
                <a16:creationId xmlns:a16="http://schemas.microsoft.com/office/drawing/2014/main" id="{30F30DFA-0F3F-BEBF-1611-A2C47D691A60}"/>
              </a:ext>
            </a:extLst>
          </p:cNvPr>
          <p:cNvCxnSpPr>
            <a:cxnSpLocks/>
            <a:stCxn id="34" idx="2"/>
            <a:endCxn id="37" idx="1"/>
          </p:cNvCxnSpPr>
          <p:nvPr/>
        </p:nvCxnSpPr>
        <p:spPr>
          <a:xfrm rot="16200000" flipH="1">
            <a:off x="2679785" y="6953910"/>
            <a:ext cx="1269827" cy="1433946"/>
          </a:xfrm>
          <a:prstGeom prst="bentConnector2">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513E2B07-0CA5-1F42-ED19-E41B381C0428}"/>
              </a:ext>
            </a:extLst>
          </p:cNvPr>
          <p:cNvCxnSpPr>
            <a:cxnSpLocks/>
            <a:stCxn id="36" idx="3"/>
            <a:endCxn id="38" idx="1"/>
          </p:cNvCxnSpPr>
          <p:nvPr/>
        </p:nvCxnSpPr>
        <p:spPr>
          <a:xfrm>
            <a:off x="7488380" y="2857498"/>
            <a:ext cx="753341"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01CBAF48-3D9D-57ED-CDA9-6207AD62E304}"/>
              </a:ext>
            </a:extLst>
          </p:cNvPr>
          <p:cNvCxnSpPr>
            <a:cxnSpLocks/>
            <a:stCxn id="37" idx="3"/>
            <a:endCxn id="39" idx="1"/>
          </p:cNvCxnSpPr>
          <p:nvPr/>
        </p:nvCxnSpPr>
        <p:spPr>
          <a:xfrm>
            <a:off x="7488380" y="8305797"/>
            <a:ext cx="753341"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30" name="Freeform 6">
            <a:extLst>
              <a:ext uri="{FF2B5EF4-FFF2-40B4-BE49-F238E27FC236}">
                <a16:creationId xmlns:a16="http://schemas.microsoft.com/office/drawing/2014/main" id="{7A2A4466-6C3B-B415-5C9A-85A1585233C7}"/>
              </a:ext>
            </a:extLst>
          </p:cNvPr>
          <p:cNvSpPr/>
          <p:nvPr/>
        </p:nvSpPr>
        <p:spPr>
          <a:xfrm>
            <a:off x="10972800" y="3727535"/>
            <a:ext cx="3657600" cy="3657600"/>
          </a:xfrm>
          <a:custGeom>
            <a:avLst/>
            <a:gdLst/>
            <a:ahLst/>
            <a:cxnLst/>
            <a:rect l="l" t="t" r="r" b="b"/>
            <a:pathLst>
              <a:path w="2877810" h="2876611">
                <a:moveTo>
                  <a:pt x="0" y="0"/>
                </a:moveTo>
                <a:lnTo>
                  <a:pt x="2877810" y="0"/>
                </a:lnTo>
                <a:lnTo>
                  <a:pt x="2877810" y="2876611"/>
                </a:lnTo>
                <a:lnTo>
                  <a:pt x="0" y="2876611"/>
                </a:lnTo>
                <a:lnTo>
                  <a:pt x="0" y="0"/>
                </a:lnTo>
                <a:close/>
              </a:path>
            </a:pathLst>
          </a:custGeom>
          <a:blipFill>
            <a:blip r:embed="rId2"/>
            <a:stretch>
              <a:fillRect/>
            </a:stretch>
          </a:blipFill>
        </p:spPr>
        <p:txBody>
          <a:bodyPr/>
          <a:lstStyle/>
          <a:p>
            <a:pPr defTabSz="609630"/>
            <a:endParaRPr lang="en-US" sz="1200">
              <a:solidFill>
                <a:prstClr val="black"/>
              </a:solidFill>
              <a:latin typeface="Calibri"/>
            </a:endParaRPr>
          </a:p>
        </p:txBody>
      </p:sp>
    </p:spTree>
    <p:extLst>
      <p:ext uri="{BB962C8B-B14F-4D97-AF65-F5344CB8AC3E}">
        <p14:creationId xmlns:p14="http://schemas.microsoft.com/office/powerpoint/2010/main" val="561460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wipe(left)">
                                      <p:cBhvr>
                                        <p:cTn id="19" dur="500"/>
                                        <p:tgtEl>
                                          <p:spTgt spid="41"/>
                                        </p:tgtEl>
                                      </p:cBhvr>
                                    </p:animEffect>
                                  </p:childTnLst>
                                </p:cTn>
                              </p:par>
                              <p:par>
                                <p:cTn id="20" presetID="22" presetClass="entr" presetSubtype="8" fill="hold"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ipe(left)">
                                      <p:cBhvr>
                                        <p:cTn id="22" dur="500"/>
                                        <p:tgtEl>
                                          <p:spTgt spid="43"/>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47"/>
                                        </p:tgtEl>
                                        <p:attrNameLst>
                                          <p:attrName>style.visibility</p:attrName>
                                        </p:attrNameLst>
                                      </p:cBhvr>
                                      <p:to>
                                        <p:strVal val="visible"/>
                                      </p:to>
                                    </p:set>
                                    <p:animEffect transition="in" filter="wipe(left)">
                                      <p:cBhvr>
                                        <p:cTn id="34" dur="500"/>
                                        <p:tgtEl>
                                          <p:spTgt spid="47"/>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left)">
                                      <p:cBhvr>
                                        <p:cTn id="38" dur="500"/>
                                        <p:tgtEl>
                                          <p:spTgt spid="38"/>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wipe(left)">
                                      <p:cBhvr>
                                        <p:cTn id="43" dur="500"/>
                                        <p:tgtEl>
                                          <p:spTgt spid="49"/>
                                        </p:tgtEl>
                                      </p:cBhvr>
                                    </p:animEffect>
                                  </p:childTnLst>
                                </p:cTn>
                              </p:par>
                            </p:childTnLst>
                          </p:cTn>
                        </p:par>
                        <p:par>
                          <p:cTn id="44" fill="hold">
                            <p:stCondLst>
                              <p:cond delay="500"/>
                            </p:stCondLst>
                            <p:childTnLst>
                              <p:par>
                                <p:cTn id="45" presetID="22" presetClass="entr" presetSubtype="8" fill="hold" grpId="0" nodeType="after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wipe(left)">
                                      <p:cBhvr>
                                        <p:cTn id="47" dur="500"/>
                                        <p:tgtEl>
                                          <p:spTgt spid="39"/>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circle(in)">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animBg="1"/>
      <p:bldP spid="36" grpId="0" animBg="1"/>
      <p:bldP spid="37" grpId="0" animBg="1"/>
      <p:bldP spid="38" grpId="0" animBg="1"/>
      <p:bldP spid="39" grpId="0" animBg="1"/>
      <p:bldP spid="3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a:extLst>
              <a:ext uri="{FF2B5EF4-FFF2-40B4-BE49-F238E27FC236}">
                <a16:creationId xmlns:a16="http://schemas.microsoft.com/office/drawing/2014/main" id="{52827206-6B26-56DF-7B7B-523CEB3BE60A}"/>
              </a:ext>
            </a:extLst>
          </p:cNvPr>
          <p:cNvSpPr/>
          <p:nvPr/>
        </p:nvSpPr>
        <p:spPr>
          <a:xfrm>
            <a:off x="990600" y="723900"/>
            <a:ext cx="3886200" cy="1295400"/>
          </a:xfrm>
          <a:prstGeom prst="wedgeRoundRectCallout">
            <a:avLst>
              <a:gd name="adj1" fmla="val 74982"/>
              <a:gd name="adj2" fmla="val 47048"/>
              <a:gd name="adj3" fmla="val 16667"/>
            </a:avLst>
          </a:prstGeom>
          <a:solidFill>
            <a:srgbClr val="59C294"/>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Sự</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bay </a:t>
            </a: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hơi</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t>
            </a:r>
          </a:p>
        </p:txBody>
      </p:sp>
      <p:sp>
        <p:nvSpPr>
          <p:cNvPr id="4" name="TextBox 3">
            <a:extLst>
              <a:ext uri="{FF2B5EF4-FFF2-40B4-BE49-F238E27FC236}">
                <a16:creationId xmlns:a16="http://schemas.microsoft.com/office/drawing/2014/main" id="{726C50AD-6893-B1FF-A21A-02D31E19398D}"/>
              </a:ext>
            </a:extLst>
          </p:cNvPr>
          <p:cNvSpPr txBox="1"/>
          <p:nvPr/>
        </p:nvSpPr>
        <p:spPr>
          <a:xfrm>
            <a:off x="990600" y="4533900"/>
            <a:ext cx="16306800" cy="182492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Trong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hỗn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loạn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chạm</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vào</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nhau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truyền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năng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lượng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cho</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nhau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6" name="TextBox 5">
            <a:extLst>
              <a:ext uri="{FF2B5EF4-FFF2-40B4-BE49-F238E27FC236}">
                <a16:creationId xmlns:a16="http://schemas.microsoft.com/office/drawing/2014/main" id="{EEFBD3A0-74D3-D7B5-B7C0-0C58CD031CEA}"/>
              </a:ext>
            </a:extLst>
          </p:cNvPr>
          <p:cNvSpPr txBox="1"/>
          <p:nvPr/>
        </p:nvSpPr>
        <p:spPr>
          <a:xfrm>
            <a:off x="2587338" y="6743700"/>
            <a:ext cx="14630400" cy="2762936"/>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ở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gần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mặt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thoáng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năng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lượng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đủ</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mạnh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thắng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lực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liên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thoát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ngoài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trở</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thành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Picture 6">
            <a:extLst>
              <a:ext uri="{FF2B5EF4-FFF2-40B4-BE49-F238E27FC236}">
                <a16:creationId xmlns:a16="http://schemas.microsoft.com/office/drawing/2014/main" id="{6DBB6031-64E1-C133-C1CA-541EB5A253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177341">
            <a:off x="875113" y="7066264"/>
            <a:ext cx="1673471" cy="1416872"/>
          </a:xfrm>
          <a:prstGeom prst="rect">
            <a:avLst/>
          </a:prstGeom>
        </p:spPr>
      </p:pic>
      <p:grpSp>
        <p:nvGrpSpPr>
          <p:cNvPr id="10" name="Group 9">
            <a:extLst>
              <a:ext uri="{FF2B5EF4-FFF2-40B4-BE49-F238E27FC236}">
                <a16:creationId xmlns:a16="http://schemas.microsoft.com/office/drawing/2014/main" id="{7393F7C2-AE56-5809-0360-5CA0007106B1}"/>
              </a:ext>
            </a:extLst>
          </p:cNvPr>
          <p:cNvGrpSpPr/>
          <p:nvPr/>
        </p:nvGrpSpPr>
        <p:grpSpPr>
          <a:xfrm>
            <a:off x="6705600" y="266700"/>
            <a:ext cx="7086600" cy="4168759"/>
            <a:chOff x="6359238" y="442659"/>
            <a:chExt cx="7086600" cy="4168759"/>
          </a:xfrm>
        </p:grpSpPr>
        <p:pic>
          <p:nvPicPr>
            <p:cNvPr id="2" name="Picture 1">
              <a:extLst>
                <a:ext uri="{FF2B5EF4-FFF2-40B4-BE49-F238E27FC236}">
                  <a16:creationId xmlns:a16="http://schemas.microsoft.com/office/drawing/2014/main" id="{DE4B7DAA-4DFF-B92D-CEAC-DA2EF684B53B}"/>
                </a:ext>
              </a:extLst>
            </p:cNvPr>
            <p:cNvPicPr>
              <a:picLocks noChangeAspect="1"/>
            </p:cNvPicPr>
            <p:nvPr/>
          </p:nvPicPr>
          <p:blipFill>
            <a:blip r:embed="rId3"/>
            <a:stretch>
              <a:fillRect/>
            </a:stretch>
          </p:blipFill>
          <p:spPr>
            <a:xfrm>
              <a:off x="6359238" y="713509"/>
              <a:ext cx="7086600" cy="3897909"/>
            </a:xfrm>
            <a:prstGeom prst="rect">
              <a:avLst/>
            </a:prstGeom>
          </p:spPr>
        </p:pic>
        <p:pic>
          <p:nvPicPr>
            <p:cNvPr id="9" name="Picture 8">
              <a:extLst>
                <a:ext uri="{FF2B5EF4-FFF2-40B4-BE49-F238E27FC236}">
                  <a16:creationId xmlns:a16="http://schemas.microsoft.com/office/drawing/2014/main" id="{8B6EA436-980F-D2FD-C755-CD117A6E7769}"/>
                </a:ext>
              </a:extLst>
            </p:cNvPr>
            <p:cNvPicPr>
              <a:picLocks noChangeAspect="1"/>
            </p:cNvPicPr>
            <p:nvPr/>
          </p:nvPicPr>
          <p:blipFill>
            <a:blip r:embed="rId4"/>
            <a:stretch>
              <a:fillRect/>
            </a:stretch>
          </p:blipFill>
          <p:spPr>
            <a:xfrm>
              <a:off x="7308273" y="442659"/>
              <a:ext cx="1828800" cy="2498867"/>
            </a:xfrm>
            <a:prstGeom prst="rect">
              <a:avLst/>
            </a:prstGeom>
          </p:spPr>
        </p:pic>
      </p:grpSp>
    </p:spTree>
    <p:extLst>
      <p:ext uri="{BB962C8B-B14F-4D97-AF65-F5344CB8AC3E}">
        <p14:creationId xmlns:p14="http://schemas.microsoft.com/office/powerpoint/2010/main" val="3516515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500"/>
                                        <p:tgtEl>
                                          <p:spTgt spid="10"/>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500"/>
                                        <p:tgtEl>
                                          <p:spTgt spid="7"/>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a:extLst>
              <a:ext uri="{FF2B5EF4-FFF2-40B4-BE49-F238E27FC236}">
                <a16:creationId xmlns:a16="http://schemas.microsoft.com/office/drawing/2014/main" id="{52827206-6B26-56DF-7B7B-523CEB3BE60A}"/>
              </a:ext>
            </a:extLst>
          </p:cNvPr>
          <p:cNvSpPr/>
          <p:nvPr/>
        </p:nvSpPr>
        <p:spPr>
          <a:xfrm>
            <a:off x="789709" y="721122"/>
            <a:ext cx="3886200" cy="1295400"/>
          </a:xfrm>
          <a:prstGeom prst="wedgeRoundRectCallout">
            <a:avLst>
              <a:gd name="adj1" fmla="val 74982"/>
              <a:gd name="adj2" fmla="val 47048"/>
              <a:gd name="adj3" fmla="val 16667"/>
            </a:avLst>
          </a:prstGeom>
          <a:solidFill>
            <a:srgbClr val="59C294"/>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Sự</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sôi</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t>
            </a:r>
          </a:p>
        </p:txBody>
      </p:sp>
      <p:sp>
        <p:nvSpPr>
          <p:cNvPr id="4" name="TextBox 3">
            <a:extLst>
              <a:ext uri="{FF2B5EF4-FFF2-40B4-BE49-F238E27FC236}">
                <a16:creationId xmlns:a16="http://schemas.microsoft.com/office/drawing/2014/main" id="{726C50AD-6893-B1FF-A21A-02D31E19398D}"/>
              </a:ext>
            </a:extLst>
          </p:cNvPr>
          <p:cNvSpPr txBox="1"/>
          <p:nvPr/>
        </p:nvSpPr>
        <p:spPr>
          <a:xfrm>
            <a:off x="952501" y="5073394"/>
            <a:ext cx="10896600" cy="4594912"/>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Khi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nước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bắt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đầu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sôi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(100</a:t>
            </a:r>
            <a:r>
              <a:rPr kumimoji="0" lang="en-US" sz="4000" b="0" i="0" u="none" strike="noStrike" kern="1200" cap="none" spc="0" normalizeH="0" baseline="30000" noProof="0" dirty="0">
                <a:ln>
                  <a:noFill/>
                </a:ln>
                <a:solidFill>
                  <a:prstClr val="black"/>
                </a:solidFill>
                <a:effectLst/>
                <a:uLnTx/>
                <a:uFillTx/>
                <a:latin typeface="Arial" panose="020B0604020202020204" pitchFamily="34" charset="0"/>
                <a:ea typeface="+mn-ea"/>
                <a:cs typeface="Arial" panose="020B0604020202020204" pitchFamily="34" charset="0"/>
              </a:rPr>
              <a:t>o</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bọt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chứa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không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hơi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nước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nổi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lòng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nước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tăng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liên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tục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Càng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nổi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tích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bọt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này</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càng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tăng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tới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mặt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thoáng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thì</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vỡ</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không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hơi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nước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thoát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ngoài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quyển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pSp>
        <p:nvGrpSpPr>
          <p:cNvPr id="11" name="Group 10">
            <a:extLst>
              <a:ext uri="{FF2B5EF4-FFF2-40B4-BE49-F238E27FC236}">
                <a16:creationId xmlns:a16="http://schemas.microsoft.com/office/drawing/2014/main" id="{DEA1817F-845F-A270-2B44-E11E5B666BCB}"/>
              </a:ext>
            </a:extLst>
          </p:cNvPr>
          <p:cNvGrpSpPr/>
          <p:nvPr/>
        </p:nvGrpSpPr>
        <p:grpSpPr>
          <a:xfrm>
            <a:off x="6705600" y="342900"/>
            <a:ext cx="7086600" cy="4251886"/>
            <a:chOff x="6359238" y="359532"/>
            <a:chExt cx="7086600" cy="4251886"/>
          </a:xfrm>
        </p:grpSpPr>
        <p:pic>
          <p:nvPicPr>
            <p:cNvPr id="5" name="Picture 4">
              <a:extLst>
                <a:ext uri="{FF2B5EF4-FFF2-40B4-BE49-F238E27FC236}">
                  <a16:creationId xmlns:a16="http://schemas.microsoft.com/office/drawing/2014/main" id="{57256C5B-F400-0630-FAF4-60BFE85FB38C}"/>
                </a:ext>
              </a:extLst>
            </p:cNvPr>
            <p:cNvPicPr>
              <a:picLocks noChangeAspect="1"/>
            </p:cNvPicPr>
            <p:nvPr/>
          </p:nvPicPr>
          <p:blipFill>
            <a:blip r:embed="rId2"/>
            <a:stretch>
              <a:fillRect/>
            </a:stretch>
          </p:blipFill>
          <p:spPr>
            <a:xfrm>
              <a:off x="6359238" y="713509"/>
              <a:ext cx="7086600" cy="3897909"/>
            </a:xfrm>
            <a:prstGeom prst="rect">
              <a:avLst/>
            </a:prstGeom>
          </p:spPr>
        </p:pic>
        <p:pic>
          <p:nvPicPr>
            <p:cNvPr id="8" name="Picture 7">
              <a:extLst>
                <a:ext uri="{FF2B5EF4-FFF2-40B4-BE49-F238E27FC236}">
                  <a16:creationId xmlns:a16="http://schemas.microsoft.com/office/drawing/2014/main" id="{DE953140-841C-CEAE-B482-17B885929638}"/>
                </a:ext>
              </a:extLst>
            </p:cNvPr>
            <p:cNvPicPr>
              <a:picLocks noChangeAspect="1"/>
            </p:cNvPicPr>
            <p:nvPr/>
          </p:nvPicPr>
          <p:blipFill>
            <a:blip r:embed="rId3"/>
            <a:stretch>
              <a:fillRect/>
            </a:stretch>
          </p:blipFill>
          <p:spPr>
            <a:xfrm>
              <a:off x="7620000" y="359532"/>
              <a:ext cx="1524000" cy="2386775"/>
            </a:xfrm>
            <a:prstGeom prst="rect">
              <a:avLst/>
            </a:prstGeom>
          </p:spPr>
        </p:pic>
      </p:grpSp>
      <p:pic>
        <p:nvPicPr>
          <p:cNvPr id="6" name="Picture 5">
            <a:extLst>
              <a:ext uri="{FF2B5EF4-FFF2-40B4-BE49-F238E27FC236}">
                <a16:creationId xmlns:a16="http://schemas.microsoft.com/office/drawing/2014/main" id="{ED103BA3-EADD-EAF3-A37B-75AAC3EC3117}"/>
              </a:ext>
            </a:extLst>
          </p:cNvPr>
          <p:cNvPicPr>
            <a:picLocks noChangeAspect="1"/>
          </p:cNvPicPr>
          <p:nvPr/>
        </p:nvPicPr>
        <p:blipFill>
          <a:blip r:embed="rId4"/>
          <a:stretch>
            <a:fillRect/>
          </a:stretch>
        </p:blipFill>
        <p:spPr>
          <a:xfrm>
            <a:off x="11582400" y="3771900"/>
            <a:ext cx="6248400" cy="4248414"/>
          </a:xfrm>
          <a:prstGeom prst="rect">
            <a:avLst/>
          </a:prstGeom>
        </p:spPr>
      </p:pic>
      <p:pic>
        <p:nvPicPr>
          <p:cNvPr id="2" name="Google Shape;192;p2">
            <a:extLst>
              <a:ext uri="{FF2B5EF4-FFF2-40B4-BE49-F238E27FC236}">
                <a16:creationId xmlns:a16="http://schemas.microsoft.com/office/drawing/2014/main" id="{18700060-730F-FF4F-D630-66FAE1E8FFD3}"/>
              </a:ext>
            </a:extLst>
          </p:cNvPr>
          <p:cNvPicPr preferRelativeResize="0"/>
          <p:nvPr/>
        </p:nvPicPr>
        <p:blipFill rotWithShape="1">
          <a:blip r:embed="rId5">
            <a:alphaModFix/>
          </a:blip>
          <a:srcRect/>
          <a:stretch/>
        </p:blipFill>
        <p:spPr>
          <a:xfrm>
            <a:off x="0" y="10011622"/>
            <a:ext cx="2133599" cy="358877"/>
          </a:xfrm>
          <a:prstGeom prst="rect">
            <a:avLst/>
          </a:prstGeom>
          <a:noFill/>
          <a:ln>
            <a:noFill/>
          </a:ln>
        </p:spPr>
      </p:pic>
    </p:spTree>
    <p:extLst>
      <p:ext uri="{BB962C8B-B14F-4D97-AF65-F5344CB8AC3E}">
        <p14:creationId xmlns:p14="http://schemas.microsoft.com/office/powerpoint/2010/main" val="1314465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500"/>
                                        <p:tgtEl>
                                          <p:spTgt spid="11"/>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anim calcmode="lin" valueType="num">
                                      <p:cBhvr>
                                        <p:cTn id="22" dur="500" fill="hold"/>
                                        <p:tgtEl>
                                          <p:spTgt spid="4"/>
                                        </p:tgtEl>
                                        <p:attrNameLst>
                                          <p:attrName>ppt_x</p:attrName>
                                        </p:attrNameLst>
                                      </p:cBhvr>
                                      <p:tavLst>
                                        <p:tav tm="0">
                                          <p:val>
                                            <p:strVal val="#ppt_x"/>
                                          </p:val>
                                        </p:tav>
                                        <p:tav tm="100000">
                                          <p:val>
                                            <p:strVal val="#ppt_x"/>
                                          </p:val>
                                        </p:tav>
                                      </p:tavLst>
                                    </p:anim>
                                    <p:anim calcmode="lin" valueType="num">
                                      <p:cBhvr>
                                        <p:cTn id="23"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Group 32">
            <a:extLst>
              <a:ext uri="{FF2B5EF4-FFF2-40B4-BE49-F238E27FC236}">
                <a16:creationId xmlns:a16="http://schemas.microsoft.com/office/drawing/2014/main" id="{FA21978A-89C8-9F84-B216-BD5C62D78285}"/>
              </a:ext>
            </a:extLst>
          </p:cNvPr>
          <p:cNvGrpSpPr/>
          <p:nvPr/>
        </p:nvGrpSpPr>
        <p:grpSpPr>
          <a:xfrm>
            <a:off x="394311" y="2658042"/>
            <a:ext cx="6931027" cy="7098273"/>
            <a:chOff x="765173" y="2552700"/>
            <a:chExt cx="6931027" cy="7098273"/>
          </a:xfrm>
        </p:grpSpPr>
        <p:grpSp>
          <p:nvGrpSpPr>
            <p:cNvPr id="27" name="Group 26">
              <a:extLst>
                <a:ext uri="{FF2B5EF4-FFF2-40B4-BE49-F238E27FC236}">
                  <a16:creationId xmlns:a16="http://schemas.microsoft.com/office/drawing/2014/main" id="{66E44EC4-9E88-01EF-E3A6-9E4D7270A9B7}"/>
                </a:ext>
              </a:extLst>
            </p:cNvPr>
            <p:cNvGrpSpPr/>
            <p:nvPr/>
          </p:nvGrpSpPr>
          <p:grpSpPr>
            <a:xfrm>
              <a:off x="2819400" y="2552700"/>
              <a:ext cx="4876800" cy="4419600"/>
              <a:chOff x="4609406" y="2705100"/>
              <a:chExt cx="5852160" cy="5303520"/>
            </a:xfrm>
          </p:grpSpPr>
          <p:sp>
            <p:nvSpPr>
              <p:cNvPr id="28" name="Speech Bubble: Oval 27">
                <a:extLst>
                  <a:ext uri="{FF2B5EF4-FFF2-40B4-BE49-F238E27FC236}">
                    <a16:creationId xmlns:a16="http://schemas.microsoft.com/office/drawing/2014/main" id="{2BA74875-695C-730D-3A40-C67869743A9B}"/>
                  </a:ext>
                </a:extLst>
              </p:cNvPr>
              <p:cNvSpPr/>
              <p:nvPr/>
            </p:nvSpPr>
            <p:spPr>
              <a:xfrm>
                <a:off x="4609406" y="2705100"/>
                <a:ext cx="5852160" cy="5303520"/>
              </a:xfrm>
              <a:prstGeom prst="wedgeEllipseCallout">
                <a:avLst>
                  <a:gd name="adj1" fmla="val -44741"/>
                  <a:gd name="adj2" fmla="val 56947"/>
                </a:avLst>
              </a:prstGeom>
              <a:solidFill>
                <a:schemeClr val="bg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TextBox 28">
                <a:extLst>
                  <a:ext uri="{FF2B5EF4-FFF2-40B4-BE49-F238E27FC236}">
                    <a16:creationId xmlns:a16="http://schemas.microsoft.com/office/drawing/2014/main" id="{27B22157-8D86-5D58-93D0-4B5D88DC993F}"/>
                  </a:ext>
                </a:extLst>
              </p:cNvPr>
              <p:cNvSpPr txBox="1"/>
              <p:nvPr/>
            </p:nvSpPr>
            <p:spPr>
              <a:xfrm>
                <a:off x="4792286" y="3552044"/>
                <a:ext cx="5486400" cy="3297904"/>
              </a:xfrm>
              <a:prstGeom prst="rect">
                <a:avLst/>
              </a:prstGeom>
              <a:noFill/>
            </p:spPr>
            <p:txBody>
              <a:bodyPr wrap="square" anchor="ctr">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Tại sao khi bay hơi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nhiệt độ của chất lỏng giảm?</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pic>
          <p:nvPicPr>
            <p:cNvPr id="30" name="Picture 29">
              <a:extLst>
                <a:ext uri="{FF2B5EF4-FFF2-40B4-BE49-F238E27FC236}">
                  <a16:creationId xmlns:a16="http://schemas.microsoft.com/office/drawing/2014/main" id="{5F4E88F1-F9C4-E010-0C0B-EB155E96A2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173" y="6712527"/>
              <a:ext cx="2552701" cy="2938446"/>
            </a:xfrm>
            <a:prstGeom prst="rect">
              <a:avLst/>
            </a:prstGeom>
          </p:spPr>
        </p:pic>
      </p:grpSp>
      <p:sp>
        <p:nvSpPr>
          <p:cNvPr id="2" name="Rectangle: Rounded Corners 1">
            <a:extLst>
              <a:ext uri="{FF2B5EF4-FFF2-40B4-BE49-F238E27FC236}">
                <a16:creationId xmlns:a16="http://schemas.microsoft.com/office/drawing/2014/main" id="{B2BEE3EA-004C-000D-E313-3EA807B0906E}"/>
              </a:ext>
            </a:extLst>
          </p:cNvPr>
          <p:cNvSpPr/>
          <p:nvPr/>
        </p:nvSpPr>
        <p:spPr>
          <a:xfrm>
            <a:off x="-307154" y="745477"/>
            <a:ext cx="5869754" cy="990600"/>
          </a:xfrm>
          <a:prstGeom prst="roundRect">
            <a:avLst/>
          </a:prstGeom>
          <a:solidFill>
            <a:srgbClr val="E66914"/>
          </a:solidFill>
          <a:ln>
            <a:solidFill>
              <a:srgbClr val="E6691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Câu</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hỏi</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(SGK - tr.8)</a:t>
            </a:r>
          </a:p>
        </p:txBody>
      </p:sp>
      <p:sp>
        <p:nvSpPr>
          <p:cNvPr id="4" name="TextBox 3">
            <a:extLst>
              <a:ext uri="{FF2B5EF4-FFF2-40B4-BE49-F238E27FC236}">
                <a16:creationId xmlns:a16="http://schemas.microsoft.com/office/drawing/2014/main" id="{020A41FE-4411-4F41-10FC-46BD08C58D6D}"/>
              </a:ext>
            </a:extLst>
          </p:cNvPr>
          <p:cNvSpPr txBox="1"/>
          <p:nvPr/>
        </p:nvSpPr>
        <p:spPr>
          <a:xfrm>
            <a:off x="8108775" y="3339584"/>
            <a:ext cx="9285413" cy="5518242"/>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Vì</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thoát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ngoài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đều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là</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năng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lượng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lớn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hơn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còn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lại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năng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trung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còn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lại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giảm</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nhiệt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giảm</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pic>
        <p:nvPicPr>
          <p:cNvPr id="6" name="Picture 5">
            <a:extLst>
              <a:ext uri="{FF2B5EF4-FFF2-40B4-BE49-F238E27FC236}">
                <a16:creationId xmlns:a16="http://schemas.microsoft.com/office/drawing/2014/main" id="{A632117C-26FC-51E3-EDE2-30534A3FA4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625259" flipH="1">
            <a:off x="6601774" y="1838949"/>
            <a:ext cx="2359200" cy="1638186"/>
          </a:xfrm>
          <a:prstGeom prst="rect">
            <a:avLst/>
          </a:prstGeom>
        </p:spPr>
      </p:pic>
      <p:pic>
        <p:nvPicPr>
          <p:cNvPr id="7" name="Picture 6">
            <a:extLst>
              <a:ext uri="{FF2B5EF4-FFF2-40B4-BE49-F238E27FC236}">
                <a16:creationId xmlns:a16="http://schemas.microsoft.com/office/drawing/2014/main" id="{90F376CA-E3C8-74F4-06D7-6C668704ECAE}"/>
              </a:ext>
            </a:extLst>
          </p:cNvPr>
          <p:cNvPicPr>
            <a:picLocks noChangeAspect="1"/>
          </p:cNvPicPr>
          <p:nvPr/>
        </p:nvPicPr>
        <p:blipFill>
          <a:blip r:embed="rId4"/>
          <a:stretch>
            <a:fillRect/>
          </a:stretch>
        </p:blipFill>
        <p:spPr>
          <a:xfrm>
            <a:off x="14696462" y="525281"/>
            <a:ext cx="2286000" cy="2314754"/>
          </a:xfrm>
          <a:prstGeom prst="rect">
            <a:avLst/>
          </a:prstGeom>
        </p:spPr>
      </p:pic>
    </p:spTree>
    <p:extLst>
      <p:ext uri="{BB962C8B-B14F-4D97-AF65-F5344CB8AC3E}">
        <p14:creationId xmlns:p14="http://schemas.microsoft.com/office/powerpoint/2010/main" val="1152913358"/>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par>
                          <p:cTn id="18" fill="hold">
                            <p:stCondLst>
                              <p:cond delay="500"/>
                            </p:stCondLst>
                            <p:childTnLst>
                              <p:par>
                                <p:cTn id="19" presetID="18" presetClass="entr" presetSubtype="6" fill="hold" nodeType="after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strips(downRight)">
                                      <p:cBhvr>
                                        <p:cTn id="21"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Rounded Corners 57">
            <a:extLst>
              <a:ext uri="{FF2B5EF4-FFF2-40B4-BE49-F238E27FC236}">
                <a16:creationId xmlns:a16="http://schemas.microsoft.com/office/drawing/2014/main" id="{C9277641-6D03-BDC8-F6F1-545BBCE7C1DB}"/>
              </a:ext>
            </a:extLst>
          </p:cNvPr>
          <p:cNvSpPr/>
          <p:nvPr/>
        </p:nvSpPr>
        <p:spPr>
          <a:xfrm>
            <a:off x="-304800" y="557232"/>
            <a:ext cx="6571764" cy="990600"/>
          </a:xfrm>
          <a:prstGeom prst="roundRect">
            <a:avLst/>
          </a:prstGeom>
          <a:solidFill>
            <a:srgbClr val="59C294"/>
          </a:solidFill>
          <a:ln>
            <a:solidFill>
              <a:srgbClr val="59C29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Hoạt</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động</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1 (SGK - tr.8)</a:t>
            </a:r>
          </a:p>
        </p:txBody>
      </p:sp>
      <p:sp>
        <p:nvSpPr>
          <p:cNvPr id="60" name="TextBox 59">
            <a:extLst>
              <a:ext uri="{FF2B5EF4-FFF2-40B4-BE49-F238E27FC236}">
                <a16:creationId xmlns:a16="http://schemas.microsoft.com/office/drawing/2014/main" id="{26DC721F-DCA7-DD1B-8402-D1E592F2648F}"/>
              </a:ext>
            </a:extLst>
          </p:cNvPr>
          <p:cNvSpPr txBox="1"/>
          <p:nvPr/>
        </p:nvSpPr>
        <p:spPr>
          <a:xfrm>
            <a:off x="1598418" y="1650527"/>
            <a:ext cx="15432282" cy="182492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Hãy dựa vào đồ thị ở Hình 1.5 để mô tả sự thay đổi nhiệt độ của nước khi được đun từ 20</a:t>
            </a:r>
            <a:r>
              <a:rPr kumimoji="0" lang="en-US" sz="4000" b="0" i="0" u="none" strike="noStrike" kern="1200" cap="none" spc="0" normalizeH="0" baseline="30000" noProof="0" dirty="0">
                <a:ln>
                  <a:noFill/>
                </a:ln>
                <a:solidFill>
                  <a:prstClr val="black"/>
                </a:solidFill>
                <a:effectLst/>
                <a:uLnTx/>
                <a:uFillTx/>
                <a:latin typeface="Arial" panose="020B0604020202020204" pitchFamily="34" charset="0"/>
                <a:ea typeface="+mn-ea"/>
                <a:cs typeface="Arial" panose="020B0604020202020204" pitchFamily="34" charset="0"/>
              </a:rPr>
              <a:t>o</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 tới khi sôi.</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nvGrpSpPr>
          <p:cNvPr id="3" name="Group 2">
            <a:extLst>
              <a:ext uri="{FF2B5EF4-FFF2-40B4-BE49-F238E27FC236}">
                <a16:creationId xmlns:a16="http://schemas.microsoft.com/office/drawing/2014/main" id="{7FA56B9F-29E8-1ED8-19DE-68311EAD2B76}"/>
              </a:ext>
            </a:extLst>
          </p:cNvPr>
          <p:cNvGrpSpPr/>
          <p:nvPr/>
        </p:nvGrpSpPr>
        <p:grpSpPr>
          <a:xfrm>
            <a:off x="742059" y="5112327"/>
            <a:ext cx="17145000" cy="4940606"/>
            <a:chOff x="742059" y="5112327"/>
            <a:chExt cx="17145000" cy="4940606"/>
          </a:xfrm>
        </p:grpSpPr>
        <p:pic>
          <p:nvPicPr>
            <p:cNvPr id="62" name="Picture 61">
              <a:extLst>
                <a:ext uri="{FF2B5EF4-FFF2-40B4-BE49-F238E27FC236}">
                  <a16:creationId xmlns:a16="http://schemas.microsoft.com/office/drawing/2014/main" id="{5CFE9E87-C3BA-90FE-7FE8-65EACCC7AF41}"/>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a:xfrm>
              <a:off x="3957008" y="5112327"/>
              <a:ext cx="10373984" cy="4538617"/>
            </a:xfrm>
            <a:prstGeom prst="rect">
              <a:avLst/>
            </a:prstGeom>
          </p:spPr>
        </p:pic>
        <p:sp>
          <p:nvSpPr>
            <p:cNvPr id="2" name="TextBox 1">
              <a:extLst>
                <a:ext uri="{FF2B5EF4-FFF2-40B4-BE49-F238E27FC236}">
                  <a16:creationId xmlns:a16="http://schemas.microsoft.com/office/drawing/2014/main" id="{DA9A4DE3-DCC2-85FA-0035-6FDF10D728B2}"/>
                </a:ext>
              </a:extLst>
            </p:cNvPr>
            <p:cNvSpPr txBox="1"/>
            <p:nvPr/>
          </p:nvSpPr>
          <p:spPr>
            <a:xfrm>
              <a:off x="742059" y="9406602"/>
              <a:ext cx="17145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r>
                <a:rPr kumimoji="0" lang="en-US" sz="3600" b="1"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1.5.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Đồ</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thị</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về</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sự</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thay</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đổi</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nhiệt</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nước</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theo</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thời</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gian</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khi</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được</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đun</a:t>
              </a:r>
              <a:r>
                <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600" b="0" i="1"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sôi</a:t>
              </a:r>
              <a:endParaRPr kumimoji="0" lang="en-US" sz="36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cxnSp>
        <p:nvCxnSpPr>
          <p:cNvPr id="5" name="Straight Arrow Connector 4">
            <a:extLst>
              <a:ext uri="{FF2B5EF4-FFF2-40B4-BE49-F238E27FC236}">
                <a16:creationId xmlns:a16="http://schemas.microsoft.com/office/drawing/2014/main" id="{F5D2A06F-9A03-5022-1F13-E1D58E3C4ED2}"/>
              </a:ext>
            </a:extLst>
          </p:cNvPr>
          <p:cNvCxnSpPr/>
          <p:nvPr/>
        </p:nvCxnSpPr>
        <p:spPr>
          <a:xfrm>
            <a:off x="6781800" y="5095009"/>
            <a:ext cx="1447800" cy="0"/>
          </a:xfrm>
          <a:prstGeom prst="straightConnector1">
            <a:avLst/>
          </a:prstGeom>
          <a:ln w="381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7C704759-50CB-ABAD-9101-52F70D47FB42}"/>
              </a:ext>
            </a:extLst>
          </p:cNvPr>
          <p:cNvSpPr txBox="1"/>
          <p:nvPr/>
        </p:nvSpPr>
        <p:spPr>
          <a:xfrm>
            <a:off x="400942" y="4033599"/>
            <a:ext cx="5442260" cy="1752211"/>
          </a:xfrm>
          <a:prstGeom prst="rect">
            <a:avLst/>
          </a:prstGeom>
          <a:solidFill>
            <a:schemeClr val="accent6">
              <a:lumMod val="40000"/>
              <a:lumOff val="60000"/>
            </a:schemeClr>
          </a:solidFill>
          <a:effectLst>
            <a:outerShdw blurRad="50800" dist="38100" dir="2700000" algn="tl" rotWithShape="0">
              <a:prstClr val="black">
                <a:alpha val="40000"/>
              </a:prstClr>
            </a:outerShdw>
          </a:effectLst>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en-US"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N</a:t>
            </a:r>
            <a:r>
              <a:rPr kumimoji="0" lang="en-US" sz="3800" b="0" i="0" u="none" strike="noStrike" kern="1200" cap="none" spc="0" normalizeH="0" baseline="0" noProof="0" dirty="0" err="1">
                <a:ln>
                  <a:noFill/>
                </a:ln>
                <a:effectLst/>
                <a:uLnTx/>
                <a:uFillTx/>
                <a:latin typeface="Arial" panose="020B0604020202020204" pitchFamily="34" charset="0"/>
                <a:ea typeface="Calibri" panose="020F0502020204030204" pitchFamily="34" charset="0"/>
                <a:cs typeface="Arial" panose="020B0604020202020204" pitchFamily="34" charset="0"/>
              </a:rPr>
              <a:t>hiệt</a:t>
            </a:r>
            <a:r>
              <a:rPr kumimoji="0" lang="en-US"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3800" b="0" i="0" u="none" strike="noStrike" kern="1200" cap="none" spc="0" normalizeH="0" baseline="0" noProof="0" dirty="0" err="1">
                <a:ln>
                  <a:noFill/>
                </a:ln>
                <a:effectLst/>
                <a:uLnTx/>
                <a:uFillTx/>
                <a:latin typeface="Arial" panose="020B0604020202020204" pitchFamily="34" charset="0"/>
                <a:ea typeface="Calibri" panose="020F0502020204030204" pitchFamily="34" charset="0"/>
                <a:cs typeface="Arial" panose="020B0604020202020204" pitchFamily="34" charset="0"/>
              </a:rPr>
              <a:t>độ</a:t>
            </a:r>
            <a:r>
              <a:rPr kumimoji="0" lang="en-US"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3800" b="0" i="0" u="none" strike="noStrike" kern="1200" cap="none" spc="0" normalizeH="0" baseline="0" noProof="0" dirty="0" err="1">
                <a:ln>
                  <a:noFill/>
                </a:ln>
                <a:effectLst/>
                <a:uLnTx/>
                <a:uFillTx/>
                <a:latin typeface="Arial" panose="020B0604020202020204" pitchFamily="34" charset="0"/>
                <a:ea typeface="Calibri" panose="020F0502020204030204" pitchFamily="34" charset="0"/>
                <a:cs typeface="Arial" panose="020B0604020202020204" pitchFamily="34" charset="0"/>
              </a:rPr>
              <a:t>của</a:t>
            </a:r>
            <a:r>
              <a:rPr kumimoji="0" lang="en-US"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3800" b="0" i="0" u="none" strike="noStrike" kern="1200" cap="none" spc="0" normalizeH="0" baseline="0" noProof="0" dirty="0" err="1">
                <a:ln>
                  <a:noFill/>
                </a:ln>
                <a:effectLst/>
                <a:uLnTx/>
                <a:uFillTx/>
                <a:latin typeface="Arial" panose="020B0604020202020204" pitchFamily="34" charset="0"/>
                <a:ea typeface="Calibri" panose="020F0502020204030204" pitchFamily="34" charset="0"/>
                <a:cs typeface="Arial" panose="020B0604020202020204" pitchFamily="34" charset="0"/>
              </a:rPr>
              <a:t>nước</a:t>
            </a:r>
            <a:r>
              <a:rPr kumimoji="0" lang="en-US"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3800" b="0" i="0" u="none" strike="noStrike" kern="1200" cap="none" spc="0" normalizeH="0" baseline="0" noProof="0" dirty="0" err="1">
                <a:ln>
                  <a:noFill/>
                </a:ln>
                <a:effectLst/>
                <a:uLnTx/>
                <a:uFillTx/>
                <a:latin typeface="Arial" panose="020B0604020202020204" pitchFamily="34" charset="0"/>
                <a:ea typeface="Calibri" panose="020F0502020204030204" pitchFamily="34" charset="0"/>
                <a:cs typeface="Arial" panose="020B0604020202020204" pitchFamily="34" charset="0"/>
              </a:rPr>
              <a:t>tăng</a:t>
            </a:r>
            <a:r>
              <a:rPr kumimoji="0" lang="en-US"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3800" b="0" i="0" u="none" strike="noStrike" kern="1200" cap="none" spc="0" normalizeH="0" baseline="0" noProof="0" dirty="0" err="1">
                <a:ln>
                  <a:noFill/>
                </a:ln>
                <a:effectLst/>
                <a:uLnTx/>
                <a:uFillTx/>
                <a:latin typeface="Arial" panose="020B0604020202020204" pitchFamily="34" charset="0"/>
                <a:ea typeface="Calibri" panose="020F0502020204030204" pitchFamily="34" charset="0"/>
                <a:cs typeface="Arial" panose="020B0604020202020204" pitchFamily="34" charset="0"/>
              </a:rPr>
              <a:t>dần</a:t>
            </a:r>
            <a:r>
              <a:rPr kumimoji="0" lang="en-US"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3800" b="0" i="0" u="none" strike="noStrike" kern="1200" cap="none" spc="0" normalizeH="0" baseline="0" noProof="0" dirty="0" err="1">
                <a:ln>
                  <a:noFill/>
                </a:ln>
                <a:effectLst/>
                <a:uLnTx/>
                <a:uFillTx/>
                <a:latin typeface="Arial" panose="020B0604020202020204" pitchFamily="34" charset="0"/>
                <a:ea typeface="Calibri" panose="020F0502020204030204" pitchFamily="34" charset="0"/>
                <a:cs typeface="Arial" panose="020B0604020202020204" pitchFamily="34" charset="0"/>
              </a:rPr>
              <a:t>từ</a:t>
            </a:r>
            <a:r>
              <a:rPr kumimoji="0" lang="en-US"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 20</a:t>
            </a:r>
            <a:r>
              <a:rPr kumimoji="0" lang="en-US" sz="3800" b="0" i="0" u="none" strike="noStrike" kern="1200" cap="none" spc="0" normalizeH="0" baseline="30000" noProof="0" dirty="0">
                <a:ln>
                  <a:noFill/>
                </a:ln>
                <a:effectLst/>
                <a:uLnTx/>
                <a:uFillTx/>
                <a:latin typeface="Arial" panose="020B0604020202020204" pitchFamily="34" charset="0"/>
                <a:ea typeface="Calibri" panose="020F0502020204030204" pitchFamily="34" charset="0"/>
                <a:cs typeface="Arial" panose="020B0604020202020204" pitchFamily="34" charset="0"/>
              </a:rPr>
              <a:t>o</a:t>
            </a:r>
            <a:r>
              <a:rPr kumimoji="0" lang="en-US"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C </a:t>
            </a:r>
            <a:r>
              <a:rPr kumimoji="0" lang="en-US" sz="3800" b="0" i="0" u="none" strike="noStrike" kern="1200" cap="none" spc="0" normalizeH="0" baseline="0" noProof="0" dirty="0" err="1">
                <a:ln>
                  <a:noFill/>
                </a:ln>
                <a:effectLst/>
                <a:uLnTx/>
                <a:uFillTx/>
                <a:latin typeface="Arial" panose="020B0604020202020204" pitchFamily="34" charset="0"/>
                <a:ea typeface="Calibri" panose="020F0502020204030204" pitchFamily="34" charset="0"/>
                <a:cs typeface="Arial" panose="020B0604020202020204" pitchFamily="34" charset="0"/>
              </a:rPr>
              <a:t>đến</a:t>
            </a:r>
            <a:r>
              <a:rPr kumimoji="0" lang="en-US"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 100</a:t>
            </a:r>
            <a:r>
              <a:rPr kumimoji="0" lang="en-US" sz="3800" b="0" i="0" u="none" strike="noStrike" kern="1200" cap="none" spc="0" normalizeH="0" baseline="30000" noProof="0" dirty="0">
                <a:ln>
                  <a:noFill/>
                </a:ln>
                <a:effectLst/>
                <a:uLnTx/>
                <a:uFillTx/>
                <a:latin typeface="Arial" panose="020B0604020202020204" pitchFamily="34" charset="0"/>
                <a:ea typeface="Calibri" panose="020F0502020204030204" pitchFamily="34" charset="0"/>
                <a:cs typeface="Arial" panose="020B0604020202020204" pitchFamily="34" charset="0"/>
              </a:rPr>
              <a:t>o</a:t>
            </a:r>
            <a:r>
              <a:rPr kumimoji="0" lang="en-US"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C.</a:t>
            </a:r>
            <a:endParaRPr kumimoji="0" lang="en-US" sz="1800" b="0" i="0" u="none" strike="noStrike" kern="1200" cap="none" spc="0" normalizeH="0" baseline="0" noProof="0" dirty="0">
              <a:ln>
                <a:noFill/>
              </a:ln>
              <a:effectLst/>
              <a:uLnTx/>
              <a:uFillTx/>
              <a:latin typeface="Calibri"/>
            </a:endParaRPr>
          </a:p>
        </p:txBody>
      </p:sp>
      <p:cxnSp>
        <p:nvCxnSpPr>
          <p:cNvPr id="11" name="Straight Connector 10">
            <a:extLst>
              <a:ext uri="{FF2B5EF4-FFF2-40B4-BE49-F238E27FC236}">
                <a16:creationId xmlns:a16="http://schemas.microsoft.com/office/drawing/2014/main" id="{21C3A407-AB97-CBEE-70FF-0D85D6BEC8D4}"/>
              </a:ext>
            </a:extLst>
          </p:cNvPr>
          <p:cNvCxnSpPr/>
          <p:nvPr/>
        </p:nvCxnSpPr>
        <p:spPr>
          <a:xfrm flipV="1">
            <a:off x="8333509" y="4762500"/>
            <a:ext cx="0" cy="159348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6DB71A3-3F89-48A2-9C10-4441B49F7D6E}"/>
              </a:ext>
            </a:extLst>
          </p:cNvPr>
          <p:cNvCxnSpPr/>
          <p:nvPr/>
        </p:nvCxnSpPr>
        <p:spPr>
          <a:xfrm flipV="1">
            <a:off x="11277600" y="4707082"/>
            <a:ext cx="0" cy="159348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73B5A690-76FE-7A06-507A-05B04C54AE6D}"/>
              </a:ext>
            </a:extLst>
          </p:cNvPr>
          <p:cNvCxnSpPr>
            <a:cxnSpLocks/>
          </p:cNvCxnSpPr>
          <p:nvPr/>
        </p:nvCxnSpPr>
        <p:spPr>
          <a:xfrm>
            <a:off x="8420100" y="5095009"/>
            <a:ext cx="2857500" cy="0"/>
          </a:xfrm>
          <a:prstGeom prst="straightConnector1">
            <a:avLst/>
          </a:prstGeom>
          <a:ln w="381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7EC50737-B25C-85C5-0383-7BEF44BEEFBA}"/>
              </a:ext>
            </a:extLst>
          </p:cNvPr>
          <p:cNvSpPr txBox="1"/>
          <p:nvPr/>
        </p:nvSpPr>
        <p:spPr>
          <a:xfrm>
            <a:off x="12050854" y="3670618"/>
            <a:ext cx="5836203" cy="1752211"/>
          </a:xfrm>
          <a:prstGeom prst="rect">
            <a:avLst/>
          </a:prstGeom>
          <a:solidFill>
            <a:schemeClr val="accent6">
              <a:lumMod val="40000"/>
              <a:lumOff val="60000"/>
            </a:schemeClr>
          </a:solidFill>
          <a:effectLst>
            <a:outerShdw blurRad="50800" dist="38100" dir="2700000" algn="tl" rotWithShape="0">
              <a:prstClr val="black">
                <a:alpha val="40000"/>
              </a:prstClr>
            </a:outerShdw>
          </a:effectLst>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800" b="0" i="0" u="none" strike="noStrike" kern="1200" cap="none" spc="0" normalizeH="0" baseline="0" noProof="0" dirty="0" err="1">
                <a:ln>
                  <a:noFill/>
                </a:ln>
                <a:effectLst/>
                <a:uLnTx/>
                <a:uFillTx/>
                <a:latin typeface="Arial" panose="020B0604020202020204" pitchFamily="34" charset="0"/>
                <a:ea typeface="Calibri" panose="020F0502020204030204" pitchFamily="34" charset="0"/>
                <a:cs typeface="Arial" panose="020B0604020202020204" pitchFamily="34" charset="0"/>
              </a:rPr>
              <a:t>Nước</a:t>
            </a:r>
            <a:r>
              <a:rPr kumimoji="0" lang="en-US"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3800" b="0" i="0" u="none" strike="noStrike" kern="1200" cap="none" spc="0" normalizeH="0" baseline="0" noProof="0" dirty="0" err="1">
                <a:ln>
                  <a:noFill/>
                </a:ln>
                <a:effectLst/>
                <a:uLnTx/>
                <a:uFillTx/>
                <a:latin typeface="Arial" panose="020B0604020202020204" pitchFamily="34" charset="0"/>
                <a:ea typeface="Calibri" panose="020F0502020204030204" pitchFamily="34" charset="0"/>
                <a:cs typeface="Arial" panose="020B0604020202020204" pitchFamily="34" charset="0"/>
              </a:rPr>
              <a:t>sôi</a:t>
            </a:r>
            <a:r>
              <a:rPr kumimoji="0" lang="en-US"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3800" b="0" i="0" u="none" strike="noStrike" kern="1200" cap="none" spc="0" normalizeH="0" baseline="0" noProof="0" dirty="0" err="1">
                <a:ln>
                  <a:noFill/>
                </a:ln>
                <a:effectLst/>
                <a:uLnTx/>
                <a:uFillTx/>
                <a:latin typeface="Arial" panose="020B0604020202020204" pitchFamily="34" charset="0"/>
                <a:ea typeface="Calibri" panose="020F0502020204030204" pitchFamily="34" charset="0"/>
                <a:cs typeface="Arial" panose="020B0604020202020204" pitchFamily="34" charset="0"/>
              </a:rPr>
              <a:t>và</a:t>
            </a:r>
            <a:r>
              <a:rPr kumimoji="0" lang="en-US"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 n</a:t>
            </a:r>
            <a:r>
              <a:rPr kumimoji="0" lang="vi-VN" sz="3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t>hiệt độ của nước không thay đổi.</a:t>
            </a:r>
            <a:endParaRPr kumimoji="0" lang="en-US" sz="1800" b="0" i="0" u="none" strike="noStrike" kern="1200" cap="none" spc="0" normalizeH="0" baseline="0" noProof="0" dirty="0">
              <a:ln>
                <a:noFill/>
              </a:ln>
              <a:effectLst/>
              <a:uLnTx/>
              <a:uFillTx/>
              <a:latin typeface="Calibri"/>
            </a:endParaRPr>
          </a:p>
        </p:txBody>
      </p:sp>
      <p:pic>
        <p:nvPicPr>
          <p:cNvPr id="34" name="Picture 33">
            <a:extLst>
              <a:ext uri="{FF2B5EF4-FFF2-40B4-BE49-F238E27FC236}">
                <a16:creationId xmlns:a16="http://schemas.microsoft.com/office/drawing/2014/main" id="{09A41FCD-42B3-47AF-B7BC-A01075E10308}"/>
              </a:ext>
            </a:extLst>
          </p:cNvPr>
          <p:cNvPicPr>
            <a:picLocks noChangeAspect="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18505362" flipH="1">
            <a:off x="10275384" y="4034004"/>
            <a:ext cx="1261696" cy="857152"/>
          </a:xfrm>
          <a:prstGeom prst="rect">
            <a:avLst/>
          </a:prstGeom>
        </p:spPr>
      </p:pic>
      <p:pic>
        <p:nvPicPr>
          <p:cNvPr id="35" name="Picture 34">
            <a:extLst>
              <a:ext uri="{FF2B5EF4-FFF2-40B4-BE49-F238E27FC236}">
                <a16:creationId xmlns:a16="http://schemas.microsoft.com/office/drawing/2014/main" id="{366B608F-0125-2856-2CD6-927823CA1091}"/>
              </a:ext>
            </a:extLst>
          </p:cNvPr>
          <p:cNvPicPr>
            <a:picLocks noChangeAspect="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rot="2956749">
            <a:off x="6038631" y="4029508"/>
            <a:ext cx="1261696" cy="857152"/>
          </a:xfrm>
          <a:prstGeom prst="rect">
            <a:avLst/>
          </a:prstGeom>
        </p:spPr>
      </p:pic>
    </p:spTree>
    <p:extLst>
      <p:ext uri="{BB962C8B-B14F-4D97-AF65-F5344CB8AC3E}">
        <p14:creationId xmlns:p14="http://schemas.microsoft.com/office/powerpoint/2010/main" val="140133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wipe(left)">
                                      <p:cBhvr>
                                        <p:cTn id="12" dur="500"/>
                                        <p:tgtEl>
                                          <p:spTgt spid="60"/>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down)">
                                      <p:cBhvr>
                                        <p:cTn id="21" dur="500"/>
                                        <p:tgtEl>
                                          <p:spTgt spid="11"/>
                                        </p:tgtEl>
                                      </p:cBhvr>
                                    </p:animEffect>
                                  </p:childTnLst>
                                </p:cTn>
                              </p:par>
                              <p:par>
                                <p:cTn id="22" presetID="22" presetClass="entr" presetSubtype="4"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down)">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37"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outVertical)">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2" fill="hold" nodeType="click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wipe(right)">
                                      <p:cBhvr>
                                        <p:cTn id="34" dur="500"/>
                                        <p:tgtEl>
                                          <p:spTgt spid="35"/>
                                        </p:tgtEl>
                                      </p:cBhvr>
                                    </p:animEffect>
                                  </p:childTnLst>
                                </p:cTn>
                              </p:par>
                            </p:childTnLst>
                          </p:cTn>
                        </p:par>
                        <p:par>
                          <p:cTn id="35" fill="hold">
                            <p:stCondLst>
                              <p:cond delay="500"/>
                            </p:stCondLst>
                            <p:childTnLst>
                              <p:par>
                                <p:cTn id="36" presetID="22" presetClass="entr" presetSubtype="2"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right)">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37" fill="hold" nodeType="click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barn(outVertical)">
                                      <p:cBhvr>
                                        <p:cTn id="43" dur="500"/>
                                        <p:tgtEl>
                                          <p:spTgt spid="2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ipe(left)">
                                      <p:cBhvr>
                                        <p:cTn id="48" dur="500"/>
                                        <p:tgtEl>
                                          <p:spTgt spid="34"/>
                                        </p:tgtEl>
                                      </p:cBhvr>
                                    </p:animEffect>
                                  </p:childTnLst>
                                </p:cTn>
                              </p:par>
                            </p:childTnLst>
                          </p:cTn>
                        </p:par>
                        <p:par>
                          <p:cTn id="49" fill="hold">
                            <p:stCondLst>
                              <p:cond delay="500"/>
                            </p:stCondLst>
                            <p:childTnLst>
                              <p:par>
                                <p:cTn id="50" presetID="22" presetClass="entr" presetSubtype="8"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wipe(left)">
                                      <p:cBhvr>
                                        <p:cTn id="5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60" grpId="0"/>
      <p:bldP spid="9" grpId="0" animBg="1"/>
      <p:bldP spid="2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Rounded Corners 57">
            <a:extLst>
              <a:ext uri="{FF2B5EF4-FFF2-40B4-BE49-F238E27FC236}">
                <a16:creationId xmlns:a16="http://schemas.microsoft.com/office/drawing/2014/main" id="{C9277641-6D03-BDC8-F6F1-545BBCE7C1DB}"/>
              </a:ext>
            </a:extLst>
          </p:cNvPr>
          <p:cNvSpPr/>
          <p:nvPr/>
        </p:nvSpPr>
        <p:spPr>
          <a:xfrm>
            <a:off x="-304800" y="557232"/>
            <a:ext cx="6571764" cy="990600"/>
          </a:xfrm>
          <a:prstGeom prst="roundRect">
            <a:avLst/>
          </a:prstGeom>
          <a:solidFill>
            <a:srgbClr val="59C294"/>
          </a:solidFill>
          <a:ln>
            <a:solidFill>
              <a:srgbClr val="59C29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Hoạt</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động</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2 (SGK - tr.8)</a:t>
            </a:r>
          </a:p>
        </p:txBody>
      </p:sp>
      <p:sp>
        <p:nvSpPr>
          <p:cNvPr id="60" name="TextBox 59">
            <a:extLst>
              <a:ext uri="{FF2B5EF4-FFF2-40B4-BE49-F238E27FC236}">
                <a16:creationId xmlns:a16="http://schemas.microsoft.com/office/drawing/2014/main" id="{26DC721F-DCA7-DD1B-8402-D1E592F2648F}"/>
              </a:ext>
            </a:extLst>
          </p:cNvPr>
          <p:cNvSpPr txBox="1"/>
          <p:nvPr/>
        </p:nvSpPr>
        <p:spPr>
          <a:xfrm>
            <a:off x="1143000" y="1910053"/>
            <a:ext cx="12877800" cy="274825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Khi nước đang sôi thì năng lượng mà nước nhận được từ nguồn nhiệt có được chuyển hóa thành động năng của các phân tử nước không? Tại sao?</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4" name="Picture 3">
            <a:extLst>
              <a:ext uri="{FF2B5EF4-FFF2-40B4-BE49-F238E27FC236}">
                <a16:creationId xmlns:a16="http://schemas.microsoft.com/office/drawing/2014/main" id="{F86388EE-B1CE-A156-88B3-10112C470197}"/>
              </a:ext>
            </a:extLst>
          </p:cNvPr>
          <p:cNvPicPr>
            <a:picLocks noChangeAspect="1"/>
          </p:cNvPicPr>
          <p:nvPr/>
        </p:nvPicPr>
        <p:blipFill>
          <a:blip r:embed="rId2"/>
          <a:stretch>
            <a:fillRect/>
          </a:stretch>
        </p:blipFill>
        <p:spPr>
          <a:xfrm>
            <a:off x="14401800" y="2062452"/>
            <a:ext cx="3257938" cy="2443453"/>
          </a:xfrm>
          <a:prstGeom prst="rect">
            <a:avLst/>
          </a:prstGeom>
        </p:spPr>
      </p:pic>
      <p:grpSp>
        <p:nvGrpSpPr>
          <p:cNvPr id="10" name="Group 18">
            <a:extLst>
              <a:ext uri="{FF2B5EF4-FFF2-40B4-BE49-F238E27FC236}">
                <a16:creationId xmlns:a16="http://schemas.microsoft.com/office/drawing/2014/main" id="{331D3BC4-B886-632F-0512-4AD367771C22}"/>
              </a:ext>
            </a:extLst>
          </p:cNvPr>
          <p:cNvGrpSpPr/>
          <p:nvPr/>
        </p:nvGrpSpPr>
        <p:grpSpPr>
          <a:xfrm>
            <a:off x="990600" y="5184414"/>
            <a:ext cx="3192533" cy="3192533"/>
            <a:chOff x="0" y="0"/>
            <a:chExt cx="812800" cy="812800"/>
          </a:xfrm>
        </p:grpSpPr>
        <p:sp>
          <p:nvSpPr>
            <p:cNvPr id="13" name="Freeform 19">
              <a:extLst>
                <a:ext uri="{FF2B5EF4-FFF2-40B4-BE49-F238E27FC236}">
                  <a16:creationId xmlns:a16="http://schemas.microsoft.com/office/drawing/2014/main" id="{F554089E-AB63-42BC-58D3-DAEEA4C41B21}"/>
                </a:ext>
              </a:extLst>
            </p:cNvPr>
            <p:cNvSpPr/>
            <p:nvPr/>
          </p:nvSpPr>
          <p:spPr>
            <a:xfrm>
              <a:off x="0" y="0"/>
              <a:ext cx="812800" cy="812800"/>
            </a:xfrm>
            <a:custGeom>
              <a:avLst/>
              <a:gdLst/>
              <a:ahLst/>
              <a:cxnLst/>
              <a:rect l="l" t="t" r="r" b="b"/>
              <a:pathLst>
                <a:path w="812800" h="812800">
                  <a:moveTo>
                    <a:pt x="406400" y="0"/>
                  </a:moveTo>
                  <a:lnTo>
                    <a:pt x="485289" y="111986"/>
                  </a:lnTo>
                  <a:lnTo>
                    <a:pt x="609600" y="54447"/>
                  </a:lnTo>
                  <a:lnTo>
                    <a:pt x="621927" y="190873"/>
                  </a:lnTo>
                  <a:lnTo>
                    <a:pt x="758353" y="203200"/>
                  </a:lnTo>
                  <a:lnTo>
                    <a:pt x="700814" y="327511"/>
                  </a:lnTo>
                  <a:lnTo>
                    <a:pt x="812800" y="406400"/>
                  </a:lnTo>
                  <a:lnTo>
                    <a:pt x="700814" y="485289"/>
                  </a:lnTo>
                  <a:lnTo>
                    <a:pt x="758353" y="609600"/>
                  </a:lnTo>
                  <a:lnTo>
                    <a:pt x="621927" y="621927"/>
                  </a:lnTo>
                  <a:lnTo>
                    <a:pt x="609600" y="758353"/>
                  </a:lnTo>
                  <a:lnTo>
                    <a:pt x="485289" y="700814"/>
                  </a:lnTo>
                  <a:lnTo>
                    <a:pt x="406400" y="812800"/>
                  </a:lnTo>
                  <a:lnTo>
                    <a:pt x="327511" y="700814"/>
                  </a:lnTo>
                  <a:lnTo>
                    <a:pt x="203200" y="758353"/>
                  </a:lnTo>
                  <a:lnTo>
                    <a:pt x="190873" y="621927"/>
                  </a:lnTo>
                  <a:lnTo>
                    <a:pt x="54447" y="609600"/>
                  </a:lnTo>
                  <a:lnTo>
                    <a:pt x="111986" y="485289"/>
                  </a:lnTo>
                  <a:lnTo>
                    <a:pt x="0" y="406400"/>
                  </a:lnTo>
                  <a:lnTo>
                    <a:pt x="111986" y="327511"/>
                  </a:lnTo>
                  <a:lnTo>
                    <a:pt x="54447" y="203200"/>
                  </a:lnTo>
                  <a:lnTo>
                    <a:pt x="190873" y="190873"/>
                  </a:lnTo>
                  <a:lnTo>
                    <a:pt x="203200" y="54447"/>
                  </a:lnTo>
                  <a:lnTo>
                    <a:pt x="327511" y="111986"/>
                  </a:lnTo>
                  <a:lnTo>
                    <a:pt x="406400" y="0"/>
                  </a:lnTo>
                  <a:close/>
                </a:path>
              </a:pathLst>
            </a:custGeom>
            <a:solidFill>
              <a:srgbClr val="F2A424"/>
            </a:solidFill>
            <a:ln w="19050" cap="sq">
              <a:solidFill>
                <a:srgbClr val="00000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TextBox 20">
              <a:extLst>
                <a:ext uri="{FF2B5EF4-FFF2-40B4-BE49-F238E27FC236}">
                  <a16:creationId xmlns:a16="http://schemas.microsoft.com/office/drawing/2014/main" id="{09479D98-218B-0F41-554E-9DE732A51A35}"/>
                </a:ext>
              </a:extLst>
            </p:cNvPr>
            <p:cNvSpPr txBox="1"/>
            <p:nvPr/>
          </p:nvSpPr>
          <p:spPr>
            <a:xfrm>
              <a:off x="101525" y="136525"/>
              <a:ext cx="609750" cy="539750"/>
            </a:xfrm>
            <a:prstGeom prst="rect">
              <a:avLst/>
            </a:prstGeom>
          </p:spPr>
          <p:txBody>
            <a:bodyPr lIns="50800" tIns="50800" rIns="50800" bIns="50800" rtlCol="0" anchor="ct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CÓ</a:t>
              </a:r>
            </a:p>
          </p:txBody>
        </p:sp>
      </p:grpSp>
      <p:sp>
        <p:nvSpPr>
          <p:cNvPr id="15" name="TextBox 14">
            <a:extLst>
              <a:ext uri="{FF2B5EF4-FFF2-40B4-BE49-F238E27FC236}">
                <a16:creationId xmlns:a16="http://schemas.microsoft.com/office/drawing/2014/main" id="{BEADC768-0F47-11D6-AA6A-790BB38DA54A}"/>
              </a:ext>
            </a:extLst>
          </p:cNvPr>
          <p:cNvSpPr txBox="1"/>
          <p:nvPr/>
        </p:nvSpPr>
        <p:spPr>
          <a:xfrm>
            <a:off x="4724400" y="5448300"/>
            <a:ext cx="11851656" cy="367158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Vì</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khi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tiếp</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tục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được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cung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cấp</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nhiệt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lượng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phân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tử</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chuyển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động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nhiệt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mạnh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hơn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làm</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phá</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vỡ</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sự</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liên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kết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giữa</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phân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tử</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với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nhau</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trở</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thành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phân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tử</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hơi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16193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randombar(horizontal)">
                                      <p:cBhvr>
                                        <p:cTn id="12" dur="500"/>
                                        <p:tgtEl>
                                          <p:spTgt spid="60"/>
                                        </p:tgtEl>
                                      </p:cBhvr>
                                    </p:animEffect>
                                  </p:childTnLst>
                                </p:cTn>
                              </p:par>
                              <p:par>
                                <p:cTn id="13" presetID="14"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60" grpId="0"/>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13284B-CBC3-9C95-CA3D-096C0BB0B6FA}"/>
              </a:ext>
            </a:extLst>
          </p:cNvPr>
          <p:cNvSpPr txBox="1"/>
          <p:nvPr/>
        </p:nvSpPr>
        <p:spPr>
          <a:xfrm>
            <a:off x="1212273" y="656509"/>
            <a:ext cx="12656127"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b</a:t>
            </a:r>
            <a:r>
              <a:rPr kumimoji="0" lang="vi-VN" sz="44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 Giải thích nóng chảy của chất rắn kết tinh</a:t>
            </a:r>
            <a:endParaRPr kumimoji="0" lang="en-US" sz="44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endParaRPr>
          </a:p>
        </p:txBody>
      </p:sp>
      <p:sp>
        <p:nvSpPr>
          <p:cNvPr id="3" name="Rectangle: Rounded Corners 2">
            <a:extLst>
              <a:ext uri="{FF2B5EF4-FFF2-40B4-BE49-F238E27FC236}">
                <a16:creationId xmlns:a16="http://schemas.microsoft.com/office/drawing/2014/main" id="{8DF67422-64C4-21B5-8836-BD42F45CF488}"/>
              </a:ext>
            </a:extLst>
          </p:cNvPr>
          <p:cNvSpPr/>
          <p:nvPr/>
        </p:nvSpPr>
        <p:spPr>
          <a:xfrm>
            <a:off x="-304800" y="2019300"/>
            <a:ext cx="6571764" cy="990600"/>
          </a:xfrm>
          <a:prstGeom prst="roundRect">
            <a:avLst/>
          </a:prstGeom>
          <a:solidFill>
            <a:srgbClr val="59C294"/>
          </a:solidFill>
          <a:ln>
            <a:solidFill>
              <a:srgbClr val="59C29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Hoạt</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động</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1 (SGK - tr.9)</a:t>
            </a:r>
          </a:p>
        </p:txBody>
      </p:sp>
      <p:grpSp>
        <p:nvGrpSpPr>
          <p:cNvPr id="12" name="Group 11">
            <a:extLst>
              <a:ext uri="{FF2B5EF4-FFF2-40B4-BE49-F238E27FC236}">
                <a16:creationId xmlns:a16="http://schemas.microsoft.com/office/drawing/2014/main" id="{5F827597-6E0C-AAAB-8D7B-8EA4F0E73E1D}"/>
              </a:ext>
            </a:extLst>
          </p:cNvPr>
          <p:cNvGrpSpPr/>
          <p:nvPr/>
        </p:nvGrpSpPr>
        <p:grpSpPr>
          <a:xfrm>
            <a:off x="180413" y="3603250"/>
            <a:ext cx="7051661" cy="6467390"/>
            <a:chOff x="180413" y="3603250"/>
            <a:chExt cx="7051661" cy="6467390"/>
          </a:xfrm>
        </p:grpSpPr>
        <p:grpSp>
          <p:nvGrpSpPr>
            <p:cNvPr id="7" name="Group 6">
              <a:extLst>
                <a:ext uri="{FF2B5EF4-FFF2-40B4-BE49-F238E27FC236}">
                  <a16:creationId xmlns:a16="http://schemas.microsoft.com/office/drawing/2014/main" id="{82CB6742-A68B-C56A-13F8-3CE03C1A0FFC}"/>
                </a:ext>
              </a:extLst>
            </p:cNvPr>
            <p:cNvGrpSpPr/>
            <p:nvPr/>
          </p:nvGrpSpPr>
          <p:grpSpPr>
            <a:xfrm>
              <a:off x="1212273" y="3603250"/>
              <a:ext cx="6019801" cy="4512050"/>
              <a:chOff x="1600199" y="3603250"/>
              <a:chExt cx="6019801" cy="4512050"/>
            </a:xfrm>
          </p:grpSpPr>
          <p:sp>
            <p:nvSpPr>
              <p:cNvPr id="6" name="Speech Bubble: Oval 5">
                <a:extLst>
                  <a:ext uri="{FF2B5EF4-FFF2-40B4-BE49-F238E27FC236}">
                    <a16:creationId xmlns:a16="http://schemas.microsoft.com/office/drawing/2014/main" id="{CD58A8CE-8460-54FD-7A84-7974B0075EF5}"/>
                  </a:ext>
                </a:extLst>
              </p:cNvPr>
              <p:cNvSpPr/>
              <p:nvPr/>
            </p:nvSpPr>
            <p:spPr>
              <a:xfrm>
                <a:off x="1600199" y="3603250"/>
                <a:ext cx="6019801" cy="4512050"/>
              </a:xfrm>
              <a:prstGeom prst="wedgeEllipseCallout">
                <a:avLst>
                  <a:gd name="adj1" fmla="val -34469"/>
                  <a:gd name="adj2" fmla="val 57560"/>
                </a:avLst>
              </a:prstGeom>
              <a:solidFill>
                <a:schemeClr val="bg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TextBox 4">
                <a:extLst>
                  <a:ext uri="{FF2B5EF4-FFF2-40B4-BE49-F238E27FC236}">
                    <a16:creationId xmlns:a16="http://schemas.microsoft.com/office/drawing/2014/main" id="{7F70FBC6-BAFC-FE15-F28C-6966FB379272}"/>
                  </a:ext>
                </a:extLst>
              </p:cNvPr>
              <p:cNvSpPr txBox="1"/>
              <p:nvPr/>
            </p:nvSpPr>
            <p:spPr>
              <a:xfrm>
                <a:off x="1878023" y="4023483"/>
                <a:ext cx="5536964" cy="3671583"/>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Tại sao chất rắn </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kết tinh khi được đun nóng có thể chuyển thành chất lỏng?</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pic>
          <p:nvPicPr>
            <p:cNvPr id="8" name="Picture 7">
              <a:extLst>
                <a:ext uri="{FF2B5EF4-FFF2-40B4-BE49-F238E27FC236}">
                  <a16:creationId xmlns:a16="http://schemas.microsoft.com/office/drawing/2014/main" id="{02F91F74-0268-5AB1-CD17-4A1E299DBC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413" y="7695066"/>
              <a:ext cx="2063719" cy="2375574"/>
            </a:xfrm>
            <a:prstGeom prst="rect">
              <a:avLst/>
            </a:prstGeom>
          </p:spPr>
        </p:pic>
      </p:grpSp>
      <p:pic>
        <p:nvPicPr>
          <p:cNvPr id="9" name="Picture 8">
            <a:extLst>
              <a:ext uri="{FF2B5EF4-FFF2-40B4-BE49-F238E27FC236}">
                <a16:creationId xmlns:a16="http://schemas.microsoft.com/office/drawing/2014/main" id="{75FAF990-FD8F-4B7D-66E9-5FDE90B76D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625259" flipH="1">
            <a:off x="6052475" y="2698499"/>
            <a:ext cx="2359200" cy="1638186"/>
          </a:xfrm>
          <a:prstGeom prst="rect">
            <a:avLst/>
          </a:prstGeom>
        </p:spPr>
      </p:pic>
      <p:sp>
        <p:nvSpPr>
          <p:cNvPr id="10" name="TextBox 9">
            <a:extLst>
              <a:ext uri="{FF2B5EF4-FFF2-40B4-BE49-F238E27FC236}">
                <a16:creationId xmlns:a16="http://schemas.microsoft.com/office/drawing/2014/main" id="{23B08C13-F916-0A1E-1C26-1C49F8E32CDB}"/>
              </a:ext>
            </a:extLst>
          </p:cNvPr>
          <p:cNvSpPr txBox="1"/>
          <p:nvPr/>
        </p:nvSpPr>
        <p:spPr>
          <a:xfrm>
            <a:off x="7638960" y="3773442"/>
            <a:ext cx="10151845" cy="367158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Khi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được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đun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nóng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tinh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mạnh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làm</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cho</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lực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liên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yếu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mạng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tinh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bị</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phá</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vỡ</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thành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pic>
        <p:nvPicPr>
          <p:cNvPr id="27" name="Picture 26">
            <a:extLst>
              <a:ext uri="{FF2B5EF4-FFF2-40B4-BE49-F238E27FC236}">
                <a16:creationId xmlns:a16="http://schemas.microsoft.com/office/drawing/2014/main" id="{4BCF795F-5813-D68E-A5FD-F4DD00F7E9B7}"/>
              </a:ext>
            </a:extLst>
          </p:cNvPr>
          <p:cNvPicPr>
            <a:picLocks noChangeAspect="1"/>
          </p:cNvPicPr>
          <p:nvPr/>
        </p:nvPicPr>
        <p:blipFill>
          <a:blip r:embed="rId4"/>
          <a:stretch>
            <a:fillRect/>
          </a:stretch>
        </p:blipFill>
        <p:spPr>
          <a:xfrm>
            <a:off x="7880335" y="7799843"/>
            <a:ext cx="9669094" cy="2225233"/>
          </a:xfrm>
          <a:prstGeom prst="rect">
            <a:avLst/>
          </a:prstGeom>
        </p:spPr>
      </p:pic>
    </p:spTree>
    <p:extLst>
      <p:ext uri="{BB962C8B-B14F-4D97-AF65-F5344CB8AC3E}">
        <p14:creationId xmlns:p14="http://schemas.microsoft.com/office/powerpoint/2010/main" val="2705258145"/>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anim calcmode="lin" valueType="num">
                                      <p:cBhvr>
                                        <p:cTn id="18" dur="500" fill="hold"/>
                                        <p:tgtEl>
                                          <p:spTgt spid="12"/>
                                        </p:tgtEl>
                                        <p:attrNameLst>
                                          <p:attrName>ppt_x</p:attrName>
                                        </p:attrNameLst>
                                      </p:cBhvr>
                                      <p:tavLst>
                                        <p:tav tm="0">
                                          <p:val>
                                            <p:strVal val="#ppt_x"/>
                                          </p:val>
                                        </p:tav>
                                        <p:tav tm="100000">
                                          <p:val>
                                            <p:strVal val="#ppt_x"/>
                                          </p:val>
                                        </p:tav>
                                      </p:tavLst>
                                    </p:anim>
                                    <p:anim calcmode="lin" valueType="num">
                                      <p:cBhvr>
                                        <p:cTn id="19" dur="5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500"/>
                                        <p:tgtEl>
                                          <p:spTgt spid="9"/>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0F33F81-A77D-114A-400E-F28E0E9F449B}"/>
              </a:ext>
            </a:extLst>
          </p:cNvPr>
          <p:cNvSpPr/>
          <p:nvPr/>
        </p:nvSpPr>
        <p:spPr>
          <a:xfrm>
            <a:off x="-304800" y="557232"/>
            <a:ext cx="6571764" cy="990600"/>
          </a:xfrm>
          <a:prstGeom prst="roundRect">
            <a:avLst/>
          </a:prstGeom>
          <a:solidFill>
            <a:srgbClr val="59C294"/>
          </a:solidFill>
          <a:ln>
            <a:solidFill>
              <a:srgbClr val="59C29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Hoạt</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40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động</a:t>
            </a:r>
            <a:r>
              <a:rPr kumimoji="0" lang="en-US" sz="4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2 (SGK - tr.9)</a:t>
            </a:r>
          </a:p>
        </p:txBody>
      </p:sp>
      <p:sp>
        <p:nvSpPr>
          <p:cNvPr id="4" name="TextBox 3">
            <a:extLst>
              <a:ext uri="{FF2B5EF4-FFF2-40B4-BE49-F238E27FC236}">
                <a16:creationId xmlns:a16="http://schemas.microsoft.com/office/drawing/2014/main" id="{0F060491-CEB6-FB06-06AD-B200672B3E72}"/>
              </a:ext>
            </a:extLst>
          </p:cNvPr>
          <p:cNvSpPr txBox="1"/>
          <p:nvPr/>
        </p:nvSpPr>
        <p:spPr>
          <a:xfrm>
            <a:off x="990600" y="2019300"/>
            <a:ext cx="16687800" cy="90159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Hãy</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dựa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vào</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1.7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mô</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tả</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quá</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nóng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chảy</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tinh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pic>
        <p:nvPicPr>
          <p:cNvPr id="6" name="Picture 5">
            <a:extLst>
              <a:ext uri="{FF2B5EF4-FFF2-40B4-BE49-F238E27FC236}">
                <a16:creationId xmlns:a16="http://schemas.microsoft.com/office/drawing/2014/main" id="{F0D14F8B-8606-3EA8-AA80-A0D8E804105B}"/>
              </a:ext>
            </a:extLst>
          </p:cNvPr>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9026236" y="3009900"/>
            <a:ext cx="8271164" cy="6856020"/>
          </a:xfrm>
          <a:prstGeom prst="rect">
            <a:avLst/>
          </a:prstGeom>
        </p:spPr>
      </p:pic>
      <p:sp>
        <p:nvSpPr>
          <p:cNvPr id="8" name="TextBox 7">
            <a:extLst>
              <a:ext uri="{FF2B5EF4-FFF2-40B4-BE49-F238E27FC236}">
                <a16:creationId xmlns:a16="http://schemas.microsoft.com/office/drawing/2014/main" id="{0FE6C3EE-7267-D815-3A45-F1CF915A6EC8}"/>
              </a:ext>
            </a:extLst>
          </p:cNvPr>
          <p:cNvSpPr txBox="1"/>
          <p:nvPr/>
        </p:nvSpPr>
        <p:spPr>
          <a:xfrm>
            <a:off x="990600" y="3233990"/>
            <a:ext cx="7696200" cy="5518242"/>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 Giải thích tại sao khi đang nóng chảy, nhiệt độ của chất rắn kết tinh không tăng dù vẫn nhận được nhiệt năng. Năng lượng mà chất rắn kết tinh nhận được lúc này dùng để làm gì?</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10" name="Picture 9">
            <a:extLst>
              <a:ext uri="{FF2B5EF4-FFF2-40B4-BE49-F238E27FC236}">
                <a16:creationId xmlns:a16="http://schemas.microsoft.com/office/drawing/2014/main" id="{F39941F3-56DE-8D28-7B48-7273BF6D9C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72545" y="-433368"/>
            <a:ext cx="2901600" cy="2971800"/>
          </a:xfrm>
          <a:prstGeom prst="rect">
            <a:avLst/>
          </a:prstGeom>
        </p:spPr>
      </p:pic>
    </p:spTree>
    <p:extLst>
      <p:ext uri="{BB962C8B-B14F-4D97-AF65-F5344CB8AC3E}">
        <p14:creationId xmlns:p14="http://schemas.microsoft.com/office/powerpoint/2010/main" val="2103991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anim calcmode="lin" valueType="num">
                                      <p:cBhvr>
                                        <p:cTn id="18" dur="500" fill="hold"/>
                                        <p:tgtEl>
                                          <p:spTgt spid="8"/>
                                        </p:tgtEl>
                                        <p:attrNameLst>
                                          <p:attrName>ppt_x</p:attrName>
                                        </p:attrNameLst>
                                      </p:cBhvr>
                                      <p:tavLst>
                                        <p:tav tm="0">
                                          <p:val>
                                            <p:strVal val="#ppt_x"/>
                                          </p:val>
                                        </p:tav>
                                        <p:tav tm="100000">
                                          <p:val>
                                            <p:strVal val="#ppt_x"/>
                                          </p:val>
                                        </p:tav>
                                      </p:tavLst>
                                    </p:anim>
                                    <p:anim calcmode="lin" valueType="num">
                                      <p:cBhvr>
                                        <p:cTn id="19" dur="5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anim calcmode="lin" valueType="num">
                                      <p:cBhvr>
                                        <p:cTn id="23" dur="500" fill="hold"/>
                                        <p:tgtEl>
                                          <p:spTgt spid="6"/>
                                        </p:tgtEl>
                                        <p:attrNameLst>
                                          <p:attrName>ppt_x</p:attrName>
                                        </p:attrNameLst>
                                      </p:cBhvr>
                                      <p:tavLst>
                                        <p:tav tm="0">
                                          <p:val>
                                            <p:strVal val="#ppt_x"/>
                                          </p:val>
                                        </p:tav>
                                        <p:tav tm="100000">
                                          <p:val>
                                            <p:strVal val="#ppt_x"/>
                                          </p:val>
                                        </p:tav>
                                      </p:tavLst>
                                    </p:anim>
                                    <p:anim calcmode="lin" valueType="num">
                                      <p:cBhvr>
                                        <p:cTn id="24"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EF0D61A-8A64-3355-AC1B-9505EB34A872}"/>
              </a:ext>
            </a:extLst>
          </p:cNvPr>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1277600" y="3318578"/>
            <a:ext cx="6400800" cy="5305663"/>
          </a:xfrm>
          <a:prstGeom prst="rect">
            <a:avLst/>
          </a:prstGeom>
        </p:spPr>
      </p:pic>
      <p:grpSp>
        <p:nvGrpSpPr>
          <p:cNvPr id="3" name="Group 2">
            <a:extLst>
              <a:ext uri="{FF2B5EF4-FFF2-40B4-BE49-F238E27FC236}">
                <a16:creationId xmlns:a16="http://schemas.microsoft.com/office/drawing/2014/main" id="{E7D3D1CA-F23D-1ED8-D71E-82023A576CC0}"/>
              </a:ext>
            </a:extLst>
          </p:cNvPr>
          <p:cNvGrpSpPr/>
          <p:nvPr/>
        </p:nvGrpSpPr>
        <p:grpSpPr>
          <a:xfrm>
            <a:off x="12289210" y="495300"/>
            <a:ext cx="2507215" cy="2507215"/>
            <a:chOff x="0" y="0"/>
            <a:chExt cx="812800" cy="812800"/>
          </a:xfrm>
        </p:grpSpPr>
        <p:sp>
          <p:nvSpPr>
            <p:cNvPr id="4" name="Freeform 3">
              <a:extLst>
                <a:ext uri="{FF2B5EF4-FFF2-40B4-BE49-F238E27FC236}">
                  <a16:creationId xmlns:a16="http://schemas.microsoft.com/office/drawing/2014/main" id="{73B9FA64-EEF1-D761-01B6-B366A48F8B1A}"/>
                </a:ext>
              </a:extLst>
            </p:cNvPr>
            <p:cNvSpPr/>
            <p:nvPr/>
          </p:nvSpPr>
          <p:spPr>
            <a:xfrm>
              <a:off x="0" y="0"/>
              <a:ext cx="812800" cy="812800"/>
            </a:xfrm>
            <a:custGeom>
              <a:avLst/>
              <a:gdLst/>
              <a:ahLst/>
              <a:cxnLst/>
              <a:rect l="l" t="t" r="r" b="b"/>
              <a:pathLst>
                <a:path w="812800" h="812800">
                  <a:moveTo>
                    <a:pt x="406400" y="0"/>
                  </a:moveTo>
                  <a:lnTo>
                    <a:pt x="485289" y="111986"/>
                  </a:lnTo>
                  <a:lnTo>
                    <a:pt x="609600" y="54447"/>
                  </a:lnTo>
                  <a:lnTo>
                    <a:pt x="621927" y="190873"/>
                  </a:lnTo>
                  <a:lnTo>
                    <a:pt x="758353" y="203200"/>
                  </a:lnTo>
                  <a:lnTo>
                    <a:pt x="700814" y="327511"/>
                  </a:lnTo>
                  <a:lnTo>
                    <a:pt x="812800" y="406400"/>
                  </a:lnTo>
                  <a:lnTo>
                    <a:pt x="700814" y="485289"/>
                  </a:lnTo>
                  <a:lnTo>
                    <a:pt x="758353" y="609600"/>
                  </a:lnTo>
                  <a:lnTo>
                    <a:pt x="621927" y="621927"/>
                  </a:lnTo>
                  <a:lnTo>
                    <a:pt x="609600" y="758353"/>
                  </a:lnTo>
                  <a:lnTo>
                    <a:pt x="485289" y="700814"/>
                  </a:lnTo>
                  <a:lnTo>
                    <a:pt x="406400" y="812800"/>
                  </a:lnTo>
                  <a:lnTo>
                    <a:pt x="327511" y="700814"/>
                  </a:lnTo>
                  <a:lnTo>
                    <a:pt x="203200" y="758353"/>
                  </a:lnTo>
                  <a:lnTo>
                    <a:pt x="190873" y="621927"/>
                  </a:lnTo>
                  <a:lnTo>
                    <a:pt x="54447" y="609600"/>
                  </a:lnTo>
                  <a:lnTo>
                    <a:pt x="111986" y="485289"/>
                  </a:lnTo>
                  <a:lnTo>
                    <a:pt x="0" y="406400"/>
                  </a:lnTo>
                  <a:lnTo>
                    <a:pt x="111986" y="327511"/>
                  </a:lnTo>
                  <a:lnTo>
                    <a:pt x="54447" y="203200"/>
                  </a:lnTo>
                  <a:lnTo>
                    <a:pt x="190873" y="190873"/>
                  </a:lnTo>
                  <a:lnTo>
                    <a:pt x="203200" y="54447"/>
                  </a:lnTo>
                  <a:lnTo>
                    <a:pt x="327511" y="111986"/>
                  </a:lnTo>
                  <a:lnTo>
                    <a:pt x="406400" y="0"/>
                  </a:lnTo>
                  <a:close/>
                </a:path>
              </a:pathLst>
            </a:custGeom>
            <a:solidFill>
              <a:srgbClr val="F2A424"/>
            </a:solidFill>
            <a:ln w="19050" cap="sq">
              <a:solidFill>
                <a:srgbClr val="00000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Box 4">
              <a:extLst>
                <a:ext uri="{FF2B5EF4-FFF2-40B4-BE49-F238E27FC236}">
                  <a16:creationId xmlns:a16="http://schemas.microsoft.com/office/drawing/2014/main" id="{B615C7A3-85CA-30A8-625F-0DF81920C0DE}"/>
                </a:ext>
              </a:extLst>
            </p:cNvPr>
            <p:cNvSpPr txBox="1"/>
            <p:nvPr/>
          </p:nvSpPr>
          <p:spPr>
            <a:xfrm>
              <a:off x="127000" y="115436"/>
              <a:ext cx="558800" cy="539750"/>
            </a:xfrm>
            <a:prstGeom prst="rect">
              <a:avLst/>
            </a:prstGeom>
          </p:spPr>
          <p:txBody>
            <a:bodyPr lIns="50800" tIns="50800" rIns="50800" bIns="50800"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Câu</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a:t>
              </a:r>
            </a:p>
          </p:txBody>
        </p:sp>
      </p:grpSp>
      <p:sp>
        <p:nvSpPr>
          <p:cNvPr id="6" name="TextBox 5">
            <a:extLst>
              <a:ext uri="{FF2B5EF4-FFF2-40B4-BE49-F238E27FC236}">
                <a16:creationId xmlns:a16="http://schemas.microsoft.com/office/drawing/2014/main" id="{5C649D7B-C8E5-9A13-6B01-11E605591D78}"/>
              </a:ext>
            </a:extLst>
          </p:cNvPr>
          <p:cNvSpPr txBox="1"/>
          <p:nvPr/>
        </p:nvSpPr>
        <p:spPr>
          <a:xfrm>
            <a:off x="566123" y="1265054"/>
            <a:ext cx="10863877" cy="1824923"/>
          </a:xfrm>
          <a:prstGeom prst="rect">
            <a:avLst/>
          </a:prstGeom>
          <a:noFill/>
        </p:spPr>
        <p:txBody>
          <a:bodyPr wrap="square" rtlCol="0">
            <a:spAutoFit/>
          </a:bodyPr>
          <a:lstStyle/>
          <a:p>
            <a:pPr marL="571500" marR="0" lvl="0" indent="-5715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Khi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bắt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đầu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đun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nhiệt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tinh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tăng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dần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Lúc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này</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chưa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nóng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chảy</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sp>
        <p:nvSpPr>
          <p:cNvPr id="8" name="TextBox 7">
            <a:extLst>
              <a:ext uri="{FF2B5EF4-FFF2-40B4-BE49-F238E27FC236}">
                <a16:creationId xmlns:a16="http://schemas.microsoft.com/office/drawing/2014/main" id="{F73C15A9-E210-E54B-BFA5-21C664748230}"/>
              </a:ext>
            </a:extLst>
          </p:cNvPr>
          <p:cNvSpPr txBox="1"/>
          <p:nvPr/>
        </p:nvSpPr>
        <p:spPr>
          <a:xfrm>
            <a:off x="566124" y="7433377"/>
            <a:ext cx="10330476" cy="1824923"/>
          </a:xfrm>
          <a:prstGeom prst="rect">
            <a:avLst/>
          </a:prstGeom>
          <a:noFill/>
        </p:spPr>
        <p:txBody>
          <a:bodyPr wrap="square">
            <a:spAutoFit/>
          </a:bodyPr>
          <a:lstStyle/>
          <a:p>
            <a:pPr marL="571500" marR="0" lvl="0" indent="-5715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Khi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toàn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bộ</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đã</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thành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thì</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nhiệt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lại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tiếp</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tục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tăng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sp>
        <p:nvSpPr>
          <p:cNvPr id="10" name="TextBox 9">
            <a:extLst>
              <a:ext uri="{FF2B5EF4-FFF2-40B4-BE49-F238E27FC236}">
                <a16:creationId xmlns:a16="http://schemas.microsoft.com/office/drawing/2014/main" id="{A00038FE-8103-A3E3-ACCC-BFBB7923E8F1}"/>
              </a:ext>
            </a:extLst>
          </p:cNvPr>
          <p:cNvSpPr txBox="1"/>
          <p:nvPr/>
        </p:nvSpPr>
        <p:spPr>
          <a:xfrm>
            <a:off x="566124" y="3470977"/>
            <a:ext cx="10330476" cy="3671583"/>
          </a:xfrm>
          <a:prstGeom prst="rect">
            <a:avLst/>
          </a:prstGeom>
          <a:noFill/>
        </p:spPr>
        <p:txBody>
          <a:bodyPr wrap="square">
            <a:spAutoFit/>
          </a:bodyPr>
          <a:lstStyle/>
          <a:p>
            <a:pPr marL="571500" marR="0" lvl="0" indent="-5715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Khi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nhiệt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đạt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nhiệt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nóng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chảy</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a:t>
            </a:r>
            <a:r>
              <a:rPr kumimoji="0" lang="en-US" sz="4000" b="0" i="0" u="none" strike="noStrike" kern="1200" cap="none" spc="0" normalizeH="0" baseline="-25000" noProof="0" dirty="0" err="1">
                <a:ln>
                  <a:noFill/>
                </a:ln>
                <a:solidFill>
                  <a:prstClr val="black"/>
                </a:solidFill>
                <a:effectLst/>
                <a:uLnTx/>
                <a:uFillTx/>
                <a:latin typeface="Arial" panose="020B0604020202020204" pitchFamily="34" charset="0"/>
                <a:ea typeface="+mn-ea"/>
                <a:cs typeface="Arial" panose="020B0604020202020204" pitchFamily="34" charset="0"/>
              </a:rPr>
              <a:t>c</a:t>
            </a:r>
            <a:r>
              <a:rPr kumimoji="0" lang="en-US" sz="4000" b="0" i="0" u="none" strike="noStrike" kern="1200" cap="none" spc="0" normalizeH="0" baseline="-2500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thì</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bắt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đầu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nóng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chảy</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suốt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thời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gian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đang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nóng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chảy</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nhiệt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không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đổi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pic>
        <p:nvPicPr>
          <p:cNvPr id="7" name="Google Shape;192;p2">
            <a:extLst>
              <a:ext uri="{FF2B5EF4-FFF2-40B4-BE49-F238E27FC236}">
                <a16:creationId xmlns:a16="http://schemas.microsoft.com/office/drawing/2014/main" id="{8CFEC9DD-8C44-A707-ACAF-0454A17A2A05}"/>
              </a:ext>
            </a:extLst>
          </p:cNvPr>
          <p:cNvPicPr preferRelativeResize="0"/>
          <p:nvPr/>
        </p:nvPicPr>
        <p:blipFill rotWithShape="1">
          <a:blip r:embed="rId3">
            <a:alphaModFix/>
          </a:blip>
          <a:srcRect/>
          <a:stretch/>
        </p:blipFill>
        <p:spPr>
          <a:xfrm>
            <a:off x="0" y="10011622"/>
            <a:ext cx="2133599" cy="358877"/>
          </a:xfrm>
          <a:prstGeom prst="rect">
            <a:avLst/>
          </a:prstGeom>
          <a:noFill/>
          <a:ln>
            <a:noFill/>
          </a:ln>
        </p:spPr>
      </p:pic>
    </p:spTree>
    <p:extLst>
      <p:ext uri="{BB962C8B-B14F-4D97-AF65-F5344CB8AC3E}">
        <p14:creationId xmlns:p14="http://schemas.microsoft.com/office/powerpoint/2010/main" val="1596841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CFB8B63-1119-966F-C72D-47BD14C2AD72}"/>
              </a:ext>
            </a:extLst>
          </p:cNvPr>
          <p:cNvGrpSpPr/>
          <p:nvPr/>
        </p:nvGrpSpPr>
        <p:grpSpPr>
          <a:xfrm>
            <a:off x="761999" y="324541"/>
            <a:ext cx="2507215" cy="2507215"/>
            <a:chOff x="0" y="0"/>
            <a:chExt cx="812800" cy="812800"/>
          </a:xfrm>
        </p:grpSpPr>
        <p:sp>
          <p:nvSpPr>
            <p:cNvPr id="3" name="Freeform 3">
              <a:extLst>
                <a:ext uri="{FF2B5EF4-FFF2-40B4-BE49-F238E27FC236}">
                  <a16:creationId xmlns:a16="http://schemas.microsoft.com/office/drawing/2014/main" id="{02FDD2A6-349D-751A-2AAF-B21F9D545361}"/>
                </a:ext>
              </a:extLst>
            </p:cNvPr>
            <p:cNvSpPr/>
            <p:nvPr/>
          </p:nvSpPr>
          <p:spPr>
            <a:xfrm>
              <a:off x="0" y="0"/>
              <a:ext cx="812800" cy="812800"/>
            </a:xfrm>
            <a:custGeom>
              <a:avLst/>
              <a:gdLst/>
              <a:ahLst/>
              <a:cxnLst/>
              <a:rect l="l" t="t" r="r" b="b"/>
              <a:pathLst>
                <a:path w="812800" h="812800">
                  <a:moveTo>
                    <a:pt x="406400" y="0"/>
                  </a:moveTo>
                  <a:lnTo>
                    <a:pt x="485289" y="111986"/>
                  </a:lnTo>
                  <a:lnTo>
                    <a:pt x="609600" y="54447"/>
                  </a:lnTo>
                  <a:lnTo>
                    <a:pt x="621927" y="190873"/>
                  </a:lnTo>
                  <a:lnTo>
                    <a:pt x="758353" y="203200"/>
                  </a:lnTo>
                  <a:lnTo>
                    <a:pt x="700814" y="327511"/>
                  </a:lnTo>
                  <a:lnTo>
                    <a:pt x="812800" y="406400"/>
                  </a:lnTo>
                  <a:lnTo>
                    <a:pt x="700814" y="485289"/>
                  </a:lnTo>
                  <a:lnTo>
                    <a:pt x="758353" y="609600"/>
                  </a:lnTo>
                  <a:lnTo>
                    <a:pt x="621927" y="621927"/>
                  </a:lnTo>
                  <a:lnTo>
                    <a:pt x="609600" y="758353"/>
                  </a:lnTo>
                  <a:lnTo>
                    <a:pt x="485289" y="700814"/>
                  </a:lnTo>
                  <a:lnTo>
                    <a:pt x="406400" y="812800"/>
                  </a:lnTo>
                  <a:lnTo>
                    <a:pt x="327511" y="700814"/>
                  </a:lnTo>
                  <a:lnTo>
                    <a:pt x="203200" y="758353"/>
                  </a:lnTo>
                  <a:lnTo>
                    <a:pt x="190873" y="621927"/>
                  </a:lnTo>
                  <a:lnTo>
                    <a:pt x="54447" y="609600"/>
                  </a:lnTo>
                  <a:lnTo>
                    <a:pt x="111986" y="485289"/>
                  </a:lnTo>
                  <a:lnTo>
                    <a:pt x="0" y="406400"/>
                  </a:lnTo>
                  <a:lnTo>
                    <a:pt x="111986" y="327511"/>
                  </a:lnTo>
                  <a:lnTo>
                    <a:pt x="54447" y="203200"/>
                  </a:lnTo>
                  <a:lnTo>
                    <a:pt x="190873" y="190873"/>
                  </a:lnTo>
                  <a:lnTo>
                    <a:pt x="203200" y="54447"/>
                  </a:lnTo>
                  <a:lnTo>
                    <a:pt x="327511" y="111986"/>
                  </a:lnTo>
                  <a:lnTo>
                    <a:pt x="406400" y="0"/>
                  </a:lnTo>
                  <a:close/>
                </a:path>
              </a:pathLst>
            </a:custGeom>
            <a:solidFill>
              <a:srgbClr val="F2A424"/>
            </a:solidFill>
            <a:ln w="19050" cap="sq">
              <a:solidFill>
                <a:srgbClr val="00000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0D8435F4-4A0E-323E-1045-A4D434737899}"/>
                </a:ext>
              </a:extLst>
            </p:cNvPr>
            <p:cNvSpPr txBox="1"/>
            <p:nvPr/>
          </p:nvSpPr>
          <p:spPr>
            <a:xfrm>
              <a:off x="127000" y="115436"/>
              <a:ext cx="558800" cy="539750"/>
            </a:xfrm>
            <a:prstGeom prst="rect">
              <a:avLst/>
            </a:prstGeom>
          </p:spPr>
          <p:txBody>
            <a:bodyPr lIns="50800" tIns="50800" rIns="50800" bIns="50800"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Câu</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b</a:t>
              </a:r>
            </a:p>
          </p:txBody>
        </p:sp>
      </p:grpSp>
      <p:sp>
        <p:nvSpPr>
          <p:cNvPr id="9" name="TextBox 8">
            <a:extLst>
              <a:ext uri="{FF2B5EF4-FFF2-40B4-BE49-F238E27FC236}">
                <a16:creationId xmlns:a16="http://schemas.microsoft.com/office/drawing/2014/main" id="{595FEED4-6349-C9DA-9497-3A11AA126CC5}"/>
              </a:ext>
            </a:extLst>
          </p:cNvPr>
          <p:cNvSpPr txBox="1"/>
          <p:nvPr/>
        </p:nvSpPr>
        <p:spPr>
          <a:xfrm>
            <a:off x="1483454" y="5770730"/>
            <a:ext cx="15321091" cy="367158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Khi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đang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nóng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chảy</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nhiệt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không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tăng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vì</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n</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ăng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lượng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rắn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kết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tinh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nhận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được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lúc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này</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dùng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để</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chuyển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hoá</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thành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động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năng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cho</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phân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tử</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phá</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vỡ</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cấu</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trúc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tinh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thể</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giúp</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rắn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chuyển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hoàn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toàn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từ</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thể</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rắn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sang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thể</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A3801E99-B018-818E-147D-917584F6B11D}"/>
              </a:ext>
            </a:extLst>
          </p:cNvPr>
          <p:cNvPicPr>
            <a:picLocks noChangeAspect="1"/>
          </p:cNvPicPr>
          <p:nvPr/>
        </p:nvPicPr>
        <p:blipFill>
          <a:blip r:embed="rId2"/>
          <a:stretch>
            <a:fillRect/>
          </a:stretch>
        </p:blipFill>
        <p:spPr>
          <a:xfrm>
            <a:off x="3250163" y="844687"/>
            <a:ext cx="12583235" cy="4279763"/>
          </a:xfrm>
          <a:prstGeom prst="rect">
            <a:avLst/>
          </a:prstGeom>
        </p:spPr>
      </p:pic>
    </p:spTree>
    <p:extLst>
      <p:ext uri="{BB962C8B-B14F-4D97-AF65-F5344CB8AC3E}">
        <p14:creationId xmlns:p14="http://schemas.microsoft.com/office/powerpoint/2010/main" val="146503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hất rắn kết tinh &amp; Chất rắn vô định hình _ Vật lý 10 - Bài 34">
            <a:hlinkClick r:id="" action="ppaction://media"/>
            <a:extLst>
              <a:ext uri="{FF2B5EF4-FFF2-40B4-BE49-F238E27FC236}">
                <a16:creationId xmlns:a16="http://schemas.microsoft.com/office/drawing/2014/main" id="{B5186940-592F-D230-3D71-91516527FA49}"/>
              </a:ext>
            </a:extLst>
          </p:cNvPr>
          <p:cNvPicPr>
            <a:picLocks noChangeAspect="1"/>
          </p:cNvPicPr>
          <p:nvPr>
            <a:videoFile r:link="rId1"/>
            <p:extLst>
              <p:ext uri="{DAA4B4D4-6D71-4841-9C94-3DE7FCFB9230}">
                <p14:media xmlns:p14="http://schemas.microsoft.com/office/powerpoint/2010/main" r:embed="rId2">
                  <p14:trim st="4240" end="10574.2343"/>
                  <p14:fade out="500"/>
                </p14:media>
              </p:ext>
            </p:extLst>
          </p:nvPr>
        </p:nvPicPr>
        <p:blipFill>
          <a:blip r:embed="rId4"/>
          <a:stretch>
            <a:fillRect/>
          </a:stretch>
        </p:blipFill>
        <p:spPr>
          <a:xfrm>
            <a:off x="0" y="0"/>
            <a:ext cx="18288000" cy="10287000"/>
          </a:xfrm>
          <a:prstGeom prst="rect">
            <a:avLst/>
          </a:prstGeom>
        </p:spPr>
      </p:pic>
      <p:sp>
        <p:nvSpPr>
          <p:cNvPr id="3" name="TextBox 2">
            <a:extLst>
              <a:ext uri="{FF2B5EF4-FFF2-40B4-BE49-F238E27FC236}">
                <a16:creationId xmlns:a16="http://schemas.microsoft.com/office/drawing/2014/main" id="{4B237751-3095-E3BE-FF19-04EE67E3DBB3}"/>
              </a:ext>
            </a:extLst>
          </p:cNvPr>
          <p:cNvSpPr txBox="1"/>
          <p:nvPr/>
        </p:nvSpPr>
        <p:spPr>
          <a:xfrm>
            <a:off x="3848100" y="2781300"/>
            <a:ext cx="10591800" cy="1998176"/>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Video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giới</a:t>
            </a: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thiệu</a:t>
            </a: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về</a:t>
            </a: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tinh</a:t>
            </a: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vô</a:t>
            </a: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định</a:t>
            </a: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endPar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69977240"/>
      </p:ext>
    </p:extLst>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330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5F0071-25D6-BD27-28A1-A204F6AF143E}"/>
              </a:ext>
            </a:extLst>
          </p:cNvPr>
          <p:cNvSpPr txBox="1"/>
          <p:nvPr/>
        </p:nvSpPr>
        <p:spPr>
          <a:xfrm>
            <a:off x="0" y="638601"/>
            <a:ext cx="1828800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srgbClr val="D4152B"/>
                </a:solidFill>
                <a:effectLst/>
                <a:uLnTx/>
                <a:uFillTx/>
                <a:latin typeface="Arial" panose="020B0604020202020204" pitchFamily="34" charset="0"/>
                <a:ea typeface="+mn-ea"/>
                <a:cs typeface="Arial" panose="020B0604020202020204" pitchFamily="34" charset="0"/>
              </a:rPr>
              <a:t>TRÒ CHƠI DOMINO</a:t>
            </a:r>
          </a:p>
        </p:txBody>
      </p:sp>
      <p:grpSp>
        <p:nvGrpSpPr>
          <p:cNvPr id="5" name="Group 4">
            <a:extLst>
              <a:ext uri="{FF2B5EF4-FFF2-40B4-BE49-F238E27FC236}">
                <a16:creationId xmlns:a16="http://schemas.microsoft.com/office/drawing/2014/main" id="{E18E7A59-97A4-9073-923B-5823AABC8DBA}"/>
              </a:ext>
            </a:extLst>
          </p:cNvPr>
          <p:cNvGrpSpPr/>
          <p:nvPr/>
        </p:nvGrpSpPr>
        <p:grpSpPr>
          <a:xfrm>
            <a:off x="685800" y="2086657"/>
            <a:ext cx="4876800" cy="1338146"/>
            <a:chOff x="685800" y="2086657"/>
            <a:chExt cx="4876800" cy="1338146"/>
          </a:xfrm>
        </p:grpSpPr>
        <p:sp>
          <p:nvSpPr>
            <p:cNvPr id="3" name="Rectangle: Rounded Corners 2">
              <a:extLst>
                <a:ext uri="{FF2B5EF4-FFF2-40B4-BE49-F238E27FC236}">
                  <a16:creationId xmlns:a16="http://schemas.microsoft.com/office/drawing/2014/main" id="{2579DF64-F47C-CF82-E355-6B5636287003}"/>
                </a:ext>
              </a:extLst>
            </p:cNvPr>
            <p:cNvSpPr/>
            <p:nvPr/>
          </p:nvSpPr>
          <p:spPr>
            <a:xfrm>
              <a:off x="1600200" y="2247899"/>
              <a:ext cx="3962400" cy="1015663"/>
            </a:xfrm>
            <a:prstGeom prst="roundRect">
              <a:avLst/>
            </a:prstGeom>
            <a:solidFill>
              <a:srgbClr val="6DC9A2"/>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Luật</a:t>
              </a: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chơi</a:t>
              </a:r>
              <a:endPar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4" name="Picture 3">
              <a:extLst>
                <a:ext uri="{FF2B5EF4-FFF2-40B4-BE49-F238E27FC236}">
                  <a16:creationId xmlns:a16="http://schemas.microsoft.com/office/drawing/2014/main" id="{FD9F6095-8845-C318-0020-3FC620776941}"/>
                </a:ext>
              </a:extLst>
            </p:cNvPr>
            <p:cNvPicPr>
              <a:picLocks noChangeAspect="1"/>
            </p:cNvPicPr>
            <p:nvPr/>
          </p:nvPicPr>
          <p:blipFill>
            <a:blip r:embed="rId2"/>
            <a:stretch>
              <a:fillRect/>
            </a:stretch>
          </p:blipFill>
          <p:spPr>
            <a:xfrm>
              <a:off x="685800" y="2086657"/>
              <a:ext cx="1524000" cy="1338146"/>
            </a:xfrm>
            <a:prstGeom prst="rect">
              <a:avLst/>
            </a:prstGeom>
          </p:spPr>
        </p:pic>
      </p:grpSp>
      <p:sp>
        <p:nvSpPr>
          <p:cNvPr id="7" name="TextBox 6">
            <a:extLst>
              <a:ext uri="{FF2B5EF4-FFF2-40B4-BE49-F238E27FC236}">
                <a16:creationId xmlns:a16="http://schemas.microsoft.com/office/drawing/2014/main" id="{9A2581FE-56C3-501C-62EC-B4235332644F}"/>
              </a:ext>
            </a:extLst>
          </p:cNvPr>
          <p:cNvSpPr txBox="1"/>
          <p:nvPr/>
        </p:nvSpPr>
        <p:spPr>
          <a:xfrm>
            <a:off x="876300" y="3619500"/>
            <a:ext cx="16421100" cy="5723426"/>
          </a:xfrm>
          <a:prstGeom prst="rect">
            <a:avLst/>
          </a:prstGeom>
          <a:noFill/>
        </p:spPr>
        <p:txBody>
          <a:bodyPr wrap="square">
            <a:spAutoFit/>
          </a:bodyPr>
          <a:lstStyle/>
          <a:p>
            <a:pPr marL="571500" marR="0" lvl="0" indent="-571500" algn="just" defTabSz="914400" rtl="0" eaLnBrk="1" fontAlgn="auto" latinLnBrk="0" hangingPunct="1">
              <a:lnSpc>
                <a:spcPct val="150000"/>
              </a:lnSpc>
              <a:spcBef>
                <a:spcPts val="0"/>
              </a:spcBef>
              <a:spcAft>
                <a:spcPts val="800"/>
              </a:spcAft>
              <a:buClrTx/>
              <a:buSzTx/>
              <a:buFont typeface="Wingdings" panose="05000000000000000000" pitchFamily="2" charset="2"/>
              <a:buChar char="§"/>
              <a:tabLst/>
              <a:defRPr/>
            </a:pP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nhóm</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chia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thẻ</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bài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cho</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thành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viên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571500" marR="0" lvl="0" indent="-571500" algn="just" defTabSz="914400" rtl="0" eaLnBrk="1" fontAlgn="auto" latinLnBrk="0" hangingPunct="1">
              <a:lnSpc>
                <a:spcPct val="150000"/>
              </a:lnSpc>
              <a:spcBef>
                <a:spcPts val="0"/>
              </a:spcBef>
              <a:spcAft>
                <a:spcPts val="800"/>
              </a:spcAft>
              <a:buClrTx/>
              <a:buSzTx/>
              <a:buFont typeface="Wingdings" panose="05000000000000000000" pitchFamily="2" charset="2"/>
              <a:buChar char="§"/>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Thành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viên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có</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thẻ</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bài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Bắt</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đầu</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đọc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to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nội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dung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vế</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thứ</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hai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trong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thẻ</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bài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thành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viên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khác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tìm</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trong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thẻ</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bài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mình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nội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dung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phù</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hợp</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để</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ghép</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tạo</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thành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câu</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có</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nghĩa</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571500" marR="0" lvl="0" indent="-571500" algn="just" defTabSz="914400" rtl="0" eaLnBrk="1" fontAlgn="auto" latinLnBrk="0" hangingPunct="1">
              <a:lnSpc>
                <a:spcPct val="150000"/>
              </a:lnSpc>
              <a:spcBef>
                <a:spcPts val="0"/>
              </a:spcBef>
              <a:spcAft>
                <a:spcPts val="800"/>
              </a:spcAft>
              <a:buClrTx/>
              <a:buSzTx/>
              <a:buFont typeface="Wingdings" panose="05000000000000000000" pitchFamily="2" charset="2"/>
              <a:buChar char="§"/>
              <a:tabLst/>
              <a:defRPr/>
            </a:pP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Tiếp</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tục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thực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hiện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đọc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nội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dung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vế</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thứ</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2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trong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thẻ</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bài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và</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tìm</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kiếm</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nội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dung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ghép</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nối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phù</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hợp</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cho</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đến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khi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Kết</a:t>
            </a:r>
            <a:r>
              <a:rPr kumimoji="0" lang="en-US" sz="4000" b="1"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thúc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D3902464-F6E0-4B5E-FFB7-7153897B5F1D}"/>
              </a:ext>
            </a:extLst>
          </p:cNvPr>
          <p:cNvPicPr>
            <a:picLocks noChangeAspect="1"/>
          </p:cNvPicPr>
          <p:nvPr/>
        </p:nvPicPr>
        <p:blipFill>
          <a:blip r:embed="rId3"/>
          <a:stretch>
            <a:fillRect/>
          </a:stretch>
        </p:blipFill>
        <p:spPr>
          <a:xfrm>
            <a:off x="14782800" y="744478"/>
            <a:ext cx="3486150" cy="3486150"/>
          </a:xfrm>
          <a:prstGeom prst="rect">
            <a:avLst/>
          </a:prstGeom>
        </p:spPr>
      </p:pic>
    </p:spTree>
    <p:extLst>
      <p:ext uri="{BB962C8B-B14F-4D97-AF65-F5344CB8AC3E}">
        <p14:creationId xmlns:p14="http://schemas.microsoft.com/office/powerpoint/2010/main" val="2599133275"/>
      </p:ext>
    </p:extLst>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par>
                                <p:cTn id="15" presetID="10"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wipe(left)">
                                      <p:cBhvr>
                                        <p:cTn id="22" dur="500"/>
                                        <p:tgtEl>
                                          <p:spTgt spid="7">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7">
                                            <p:txEl>
                                              <p:pRg st="1" end="1"/>
                                            </p:txEl>
                                          </p:spTgt>
                                        </p:tgtEl>
                                        <p:attrNameLst>
                                          <p:attrName>style.visibility</p:attrName>
                                        </p:attrNameLst>
                                      </p:cBhvr>
                                      <p:to>
                                        <p:strVal val="visible"/>
                                      </p:to>
                                    </p:set>
                                    <p:animEffect transition="in" filter="wipe(left)">
                                      <p:cBhvr>
                                        <p:cTn id="27" dur="500"/>
                                        <p:tgtEl>
                                          <p:spTgt spid="7">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7">
                                            <p:txEl>
                                              <p:pRg st="2" end="2"/>
                                            </p:txEl>
                                          </p:spTgt>
                                        </p:tgtEl>
                                        <p:attrNameLst>
                                          <p:attrName>style.visibility</p:attrName>
                                        </p:attrNameLst>
                                      </p:cBhvr>
                                      <p:to>
                                        <p:strVal val="visible"/>
                                      </p:to>
                                    </p:set>
                                    <p:animEffect transition="in" filter="wipe(left)">
                                      <p:cBhvr>
                                        <p:cTn id="32"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31A04C4-E972-2C98-A1EC-D5363FB28AA6}"/>
              </a:ext>
            </a:extLst>
          </p:cNvPr>
          <p:cNvGrpSpPr/>
          <p:nvPr/>
        </p:nvGrpSpPr>
        <p:grpSpPr>
          <a:xfrm>
            <a:off x="0" y="0"/>
            <a:ext cx="6248400" cy="1333500"/>
            <a:chOff x="0" y="0"/>
            <a:chExt cx="6248400" cy="1333500"/>
          </a:xfrm>
        </p:grpSpPr>
        <p:sp>
          <p:nvSpPr>
            <p:cNvPr id="5" name="Rectangle 4">
              <a:extLst>
                <a:ext uri="{FF2B5EF4-FFF2-40B4-BE49-F238E27FC236}">
                  <a16:creationId xmlns:a16="http://schemas.microsoft.com/office/drawing/2014/main" id="{80F3CC0B-DB50-2F5E-11F3-8C0B7BC541E4}"/>
                </a:ext>
              </a:extLst>
            </p:cNvPr>
            <p:cNvSpPr/>
            <p:nvPr/>
          </p:nvSpPr>
          <p:spPr>
            <a:xfrm>
              <a:off x="0" y="0"/>
              <a:ext cx="6248400" cy="1333500"/>
            </a:xfrm>
            <a:prstGeom prst="rect">
              <a:avLst/>
            </a:prstGeom>
            <a:solidFill>
              <a:srgbClr val="F9C9C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DC39247-6A28-C998-2561-EB80E741092F}"/>
                </a:ext>
              </a:extLst>
            </p:cNvPr>
            <p:cNvSpPr txBox="1"/>
            <p:nvPr/>
          </p:nvSpPr>
          <p:spPr>
            <a:xfrm>
              <a:off x="342900" y="328334"/>
              <a:ext cx="556260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BỘ THẺ BÀI DOMINO</a:t>
              </a:r>
            </a:p>
          </p:txBody>
        </p:sp>
      </p:grpSp>
      <p:pic>
        <p:nvPicPr>
          <p:cNvPr id="16" name="Picture 15">
            <a:extLst>
              <a:ext uri="{FF2B5EF4-FFF2-40B4-BE49-F238E27FC236}">
                <a16:creationId xmlns:a16="http://schemas.microsoft.com/office/drawing/2014/main" id="{61D90EAE-A7DC-4C62-C12A-97EBB92D6FCB}"/>
              </a:ext>
            </a:extLst>
          </p:cNvPr>
          <p:cNvPicPr>
            <a:picLocks noChangeAspect="1"/>
          </p:cNvPicPr>
          <p:nvPr/>
        </p:nvPicPr>
        <p:blipFill>
          <a:blip r:embed="rId2"/>
          <a:stretch>
            <a:fillRect/>
          </a:stretch>
        </p:blipFill>
        <p:spPr>
          <a:xfrm>
            <a:off x="16297305" y="0"/>
            <a:ext cx="1533496" cy="1563458"/>
          </a:xfrm>
          <a:prstGeom prst="rect">
            <a:avLst/>
          </a:prstGeom>
        </p:spPr>
      </p:pic>
      <p:grpSp>
        <p:nvGrpSpPr>
          <p:cNvPr id="18" name="Group 17">
            <a:extLst>
              <a:ext uri="{FF2B5EF4-FFF2-40B4-BE49-F238E27FC236}">
                <a16:creationId xmlns:a16="http://schemas.microsoft.com/office/drawing/2014/main" id="{29FAB7FB-8470-ADFA-3591-32E13E6CBD12}"/>
              </a:ext>
            </a:extLst>
          </p:cNvPr>
          <p:cNvGrpSpPr/>
          <p:nvPr/>
        </p:nvGrpSpPr>
        <p:grpSpPr>
          <a:xfrm>
            <a:off x="1054348" y="1956641"/>
            <a:ext cx="6721181" cy="2110279"/>
            <a:chOff x="1304060" y="3185621"/>
            <a:chExt cx="6721181" cy="2110279"/>
          </a:xfrm>
        </p:grpSpPr>
        <p:sp>
          <p:nvSpPr>
            <p:cNvPr id="2" name="Rectangle: Rounded Corners 1">
              <a:extLst>
                <a:ext uri="{FF2B5EF4-FFF2-40B4-BE49-F238E27FC236}">
                  <a16:creationId xmlns:a16="http://schemas.microsoft.com/office/drawing/2014/main" id="{F28258AB-FDA8-9DD5-8B9B-457ED82504D3}"/>
                </a:ext>
              </a:extLst>
            </p:cNvPr>
            <p:cNvSpPr/>
            <p:nvPr/>
          </p:nvSpPr>
          <p:spPr>
            <a:xfrm>
              <a:off x="1304061" y="3238500"/>
              <a:ext cx="6721180" cy="2057400"/>
            </a:xfrm>
            <a:prstGeom prst="roundRect">
              <a:avLst/>
            </a:prstGeom>
            <a:solidFill>
              <a:schemeClr val="bg1"/>
            </a:solidFill>
            <a:ln w="28575">
              <a:solidFill>
                <a:srgbClr val="D4152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a:ea typeface="+mn-ea"/>
                <a:cs typeface="+mn-cs"/>
              </a:endParaRPr>
            </a:p>
          </p:txBody>
        </p:sp>
        <p:cxnSp>
          <p:nvCxnSpPr>
            <p:cNvPr id="7" name="Straight Connector 6">
              <a:extLst>
                <a:ext uri="{FF2B5EF4-FFF2-40B4-BE49-F238E27FC236}">
                  <a16:creationId xmlns:a16="http://schemas.microsoft.com/office/drawing/2014/main" id="{3ED3BC68-E5A4-EE58-8D5D-D145C6BCC186}"/>
                </a:ext>
              </a:extLst>
            </p:cNvPr>
            <p:cNvCxnSpPr/>
            <p:nvPr/>
          </p:nvCxnSpPr>
          <p:spPr>
            <a:xfrm>
              <a:off x="4215242" y="3238500"/>
              <a:ext cx="0" cy="2057400"/>
            </a:xfrm>
            <a:prstGeom prst="line">
              <a:avLst/>
            </a:prstGeom>
            <a:ln w="28575">
              <a:solidFill>
                <a:srgbClr val="D4152B"/>
              </a:solidFill>
            </a:ln>
          </p:spPr>
          <p:style>
            <a:lnRef idx="1">
              <a:schemeClr val="dk1"/>
            </a:lnRef>
            <a:fillRef idx="0">
              <a:schemeClr val="dk1"/>
            </a:fillRef>
            <a:effectRef idx="0">
              <a:schemeClr val="dk1"/>
            </a:effectRef>
            <a:fontRef idx="minor">
              <a:schemeClr val="tx1"/>
            </a:fontRef>
          </p:style>
        </p:cxnSp>
        <p:sp>
          <p:nvSpPr>
            <p:cNvPr id="11" name="TextBox 10">
              <a:extLst>
                <a:ext uri="{FF2B5EF4-FFF2-40B4-BE49-F238E27FC236}">
                  <a16:creationId xmlns:a16="http://schemas.microsoft.com/office/drawing/2014/main" id="{9D5986C9-1F2C-4650-65CD-E6710A0AE6FF}"/>
                </a:ext>
              </a:extLst>
            </p:cNvPr>
            <p:cNvSpPr txBox="1"/>
            <p:nvPr/>
          </p:nvSpPr>
          <p:spPr>
            <a:xfrm>
              <a:off x="1304060" y="4000500"/>
              <a:ext cx="2911182"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(1) </a:t>
              </a:r>
              <a:r>
                <a:rPr kumimoji="0" lang="vi-VN" sz="3000" b="1" i="0" u="none" strike="noStrike" kern="1200" cap="none" spc="0" normalizeH="0" baseline="0" noProof="0" dirty="0">
                  <a:ln>
                    <a:noFill/>
                  </a:ln>
                  <a:solidFill>
                    <a:srgbClr val="E66914"/>
                  </a:solidFill>
                  <a:effectLst/>
                  <a:uLnTx/>
                  <a:uFillTx/>
                  <a:latin typeface="Arial" panose="020B0604020202020204" pitchFamily="34" charset="0"/>
                  <a:ea typeface="+mn-ea"/>
                  <a:cs typeface="Arial" panose="020B0604020202020204" pitchFamily="34" charset="0"/>
                </a:rPr>
                <a:t>Bắt đầu</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0B11F0FD-41AF-3171-E341-AD691842ADD0}"/>
                </a:ext>
              </a:extLst>
            </p:cNvPr>
            <p:cNvSpPr txBox="1"/>
            <p:nvPr/>
          </p:nvSpPr>
          <p:spPr>
            <a:xfrm>
              <a:off x="4403140" y="3185621"/>
              <a:ext cx="3378782" cy="2095254"/>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Các phân tử nhận được càng nhiều năng lượng thì</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28" name="Group 27">
            <a:extLst>
              <a:ext uri="{FF2B5EF4-FFF2-40B4-BE49-F238E27FC236}">
                <a16:creationId xmlns:a16="http://schemas.microsoft.com/office/drawing/2014/main" id="{EA4D7DBC-F18C-8BD3-7A9B-5942F0ED5DBE}"/>
              </a:ext>
            </a:extLst>
          </p:cNvPr>
          <p:cNvGrpSpPr/>
          <p:nvPr/>
        </p:nvGrpSpPr>
        <p:grpSpPr>
          <a:xfrm>
            <a:off x="8891112" y="1964206"/>
            <a:ext cx="8458200" cy="2113105"/>
            <a:chOff x="9372601" y="1821586"/>
            <a:chExt cx="8458200" cy="2113105"/>
          </a:xfrm>
        </p:grpSpPr>
        <p:sp>
          <p:nvSpPr>
            <p:cNvPr id="20" name="Rectangle: Rounded Corners 19">
              <a:extLst>
                <a:ext uri="{FF2B5EF4-FFF2-40B4-BE49-F238E27FC236}">
                  <a16:creationId xmlns:a16="http://schemas.microsoft.com/office/drawing/2014/main" id="{4B4E5C95-B7F0-6146-9F4C-DE36D6DFB7F9}"/>
                </a:ext>
              </a:extLst>
            </p:cNvPr>
            <p:cNvSpPr/>
            <p:nvPr/>
          </p:nvSpPr>
          <p:spPr>
            <a:xfrm>
              <a:off x="9372601" y="1866900"/>
              <a:ext cx="8458200" cy="2057400"/>
            </a:xfrm>
            <a:prstGeom prst="roundRect">
              <a:avLst/>
            </a:prstGeom>
            <a:solidFill>
              <a:schemeClr val="bg1"/>
            </a:solidFill>
            <a:ln w="28575">
              <a:solidFill>
                <a:srgbClr val="D4152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cxnSp>
          <p:nvCxnSpPr>
            <p:cNvPr id="21" name="Straight Connector 20">
              <a:extLst>
                <a:ext uri="{FF2B5EF4-FFF2-40B4-BE49-F238E27FC236}">
                  <a16:creationId xmlns:a16="http://schemas.microsoft.com/office/drawing/2014/main" id="{A1266E73-3416-2D4D-6BA8-98E5D28D5518}"/>
                </a:ext>
              </a:extLst>
            </p:cNvPr>
            <p:cNvCxnSpPr/>
            <p:nvPr/>
          </p:nvCxnSpPr>
          <p:spPr>
            <a:xfrm>
              <a:off x="13395619" y="1877291"/>
              <a:ext cx="0" cy="2057400"/>
            </a:xfrm>
            <a:prstGeom prst="line">
              <a:avLst/>
            </a:prstGeom>
            <a:ln w="28575">
              <a:solidFill>
                <a:srgbClr val="D4152B"/>
              </a:solidFill>
            </a:ln>
          </p:spPr>
          <p:style>
            <a:lnRef idx="1">
              <a:schemeClr val="dk1"/>
            </a:lnRef>
            <a:fillRef idx="0">
              <a:schemeClr val="dk1"/>
            </a:fillRef>
            <a:effectRef idx="0">
              <a:schemeClr val="dk1"/>
            </a:effectRef>
            <a:fontRef idx="minor">
              <a:schemeClr val="tx1"/>
            </a:fontRef>
          </p:style>
        </p:cxnSp>
        <p:sp>
          <p:nvSpPr>
            <p:cNvPr id="25" name="TextBox 24">
              <a:extLst>
                <a:ext uri="{FF2B5EF4-FFF2-40B4-BE49-F238E27FC236}">
                  <a16:creationId xmlns:a16="http://schemas.microsoft.com/office/drawing/2014/main" id="{7AA64F21-2468-4582-1F7B-56783398AA0C}"/>
                </a:ext>
              </a:extLst>
            </p:cNvPr>
            <p:cNvSpPr txBox="1"/>
            <p:nvPr/>
          </p:nvSpPr>
          <p:spPr>
            <a:xfrm>
              <a:off x="9479111" y="1825050"/>
              <a:ext cx="3809999" cy="2084225"/>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(2)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hỗn</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loạn</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càng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nhanh</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lực</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liên</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càng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yếu</a:t>
              </a:r>
              <a:endPar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7" name="TextBox 26">
              <a:extLst>
                <a:ext uri="{FF2B5EF4-FFF2-40B4-BE49-F238E27FC236}">
                  <a16:creationId xmlns:a16="http://schemas.microsoft.com/office/drawing/2014/main" id="{848C00F8-46EE-66C5-3ED5-357E5D92E74F}"/>
                </a:ext>
              </a:extLst>
            </p:cNvPr>
            <p:cNvSpPr txBox="1"/>
            <p:nvPr/>
          </p:nvSpPr>
          <p:spPr>
            <a:xfrm>
              <a:off x="13466619" y="1821586"/>
              <a:ext cx="4211781" cy="2095254"/>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Để khối chất có thể nóng chảy/hoá hơi, cần cung cấp năng lượng</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31" name="Group 30">
            <a:extLst>
              <a:ext uri="{FF2B5EF4-FFF2-40B4-BE49-F238E27FC236}">
                <a16:creationId xmlns:a16="http://schemas.microsoft.com/office/drawing/2014/main" id="{8CE71075-17BF-F6A0-9A56-EE4EB4CB65B4}"/>
              </a:ext>
            </a:extLst>
          </p:cNvPr>
          <p:cNvGrpSpPr/>
          <p:nvPr/>
        </p:nvGrpSpPr>
        <p:grpSpPr>
          <a:xfrm>
            <a:off x="685801" y="4781172"/>
            <a:ext cx="8944823" cy="2118301"/>
            <a:chOff x="9372600" y="1835316"/>
            <a:chExt cx="8944823" cy="2118301"/>
          </a:xfrm>
        </p:grpSpPr>
        <p:sp>
          <p:nvSpPr>
            <p:cNvPr id="32" name="Rectangle: Rounded Corners 31">
              <a:extLst>
                <a:ext uri="{FF2B5EF4-FFF2-40B4-BE49-F238E27FC236}">
                  <a16:creationId xmlns:a16="http://schemas.microsoft.com/office/drawing/2014/main" id="{A5548B0F-9D5C-D09A-EA45-EF28666DD902}"/>
                </a:ext>
              </a:extLst>
            </p:cNvPr>
            <p:cNvSpPr/>
            <p:nvPr/>
          </p:nvSpPr>
          <p:spPr>
            <a:xfrm>
              <a:off x="9372600" y="1866900"/>
              <a:ext cx="8944823" cy="2067790"/>
            </a:xfrm>
            <a:prstGeom prst="roundRect">
              <a:avLst/>
            </a:prstGeom>
            <a:solidFill>
              <a:schemeClr val="bg1"/>
            </a:solidFill>
            <a:ln w="28575">
              <a:solidFill>
                <a:srgbClr val="D4152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cxnSp>
          <p:nvCxnSpPr>
            <p:cNvPr id="33" name="Straight Connector 32">
              <a:extLst>
                <a:ext uri="{FF2B5EF4-FFF2-40B4-BE49-F238E27FC236}">
                  <a16:creationId xmlns:a16="http://schemas.microsoft.com/office/drawing/2014/main" id="{DCB13258-99EC-96BA-84A1-5826366C105F}"/>
                </a:ext>
              </a:extLst>
            </p:cNvPr>
            <p:cNvCxnSpPr/>
            <p:nvPr/>
          </p:nvCxnSpPr>
          <p:spPr>
            <a:xfrm>
              <a:off x="13302004" y="1877290"/>
              <a:ext cx="0" cy="2057400"/>
            </a:xfrm>
            <a:prstGeom prst="line">
              <a:avLst/>
            </a:prstGeom>
            <a:ln w="28575">
              <a:solidFill>
                <a:srgbClr val="D4152B"/>
              </a:solidFill>
            </a:ln>
          </p:spPr>
          <p:style>
            <a:lnRef idx="1">
              <a:schemeClr val="dk1"/>
            </a:lnRef>
            <a:fillRef idx="0">
              <a:schemeClr val="dk1"/>
            </a:fillRef>
            <a:effectRef idx="0">
              <a:schemeClr val="dk1"/>
            </a:effectRef>
            <a:fontRef idx="minor">
              <a:schemeClr val="tx1"/>
            </a:fontRef>
          </p:style>
        </p:cxnSp>
        <p:sp>
          <p:nvSpPr>
            <p:cNvPr id="34" name="TextBox 33">
              <a:extLst>
                <a:ext uri="{FF2B5EF4-FFF2-40B4-BE49-F238E27FC236}">
                  <a16:creationId xmlns:a16="http://schemas.microsoft.com/office/drawing/2014/main" id="{DCCB7702-45A3-03A4-A271-722FAE9DA4E2}"/>
                </a:ext>
              </a:extLst>
            </p:cNvPr>
            <p:cNvSpPr txBox="1"/>
            <p:nvPr/>
          </p:nvSpPr>
          <p:spPr>
            <a:xfrm>
              <a:off x="9458796" y="1835316"/>
              <a:ext cx="3809999" cy="2084225"/>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(3)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để</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khối</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tăng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nhiệt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tới</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nhiệt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nóng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chảy</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sôi</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35" name="TextBox 34">
              <a:extLst>
                <a:ext uri="{FF2B5EF4-FFF2-40B4-BE49-F238E27FC236}">
                  <a16:creationId xmlns:a16="http://schemas.microsoft.com/office/drawing/2014/main" id="{D458CE55-2B2E-F0AC-844D-7231E708CEC6}"/>
                </a:ext>
              </a:extLst>
            </p:cNvPr>
            <p:cNvSpPr txBox="1"/>
            <p:nvPr/>
          </p:nvSpPr>
          <p:spPr>
            <a:xfrm>
              <a:off x="13347950" y="1858363"/>
              <a:ext cx="4931454" cy="2095254"/>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Khi bay hơi, các phân tử ở gần mặt thoáng của chất lỏng có năng lượng đủ lớn</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36" name="Group 35">
            <a:extLst>
              <a:ext uri="{FF2B5EF4-FFF2-40B4-BE49-F238E27FC236}">
                <a16:creationId xmlns:a16="http://schemas.microsoft.com/office/drawing/2014/main" id="{CB975A39-DD2D-E064-64C7-8C9CD378EDE9}"/>
              </a:ext>
            </a:extLst>
          </p:cNvPr>
          <p:cNvGrpSpPr/>
          <p:nvPr/>
        </p:nvGrpSpPr>
        <p:grpSpPr>
          <a:xfrm>
            <a:off x="1599010" y="7440035"/>
            <a:ext cx="8458200" cy="2113105"/>
            <a:chOff x="9372601" y="1821586"/>
            <a:chExt cx="8458200" cy="2113105"/>
          </a:xfrm>
        </p:grpSpPr>
        <p:sp>
          <p:nvSpPr>
            <p:cNvPr id="37" name="Rectangle: Rounded Corners 36">
              <a:extLst>
                <a:ext uri="{FF2B5EF4-FFF2-40B4-BE49-F238E27FC236}">
                  <a16:creationId xmlns:a16="http://schemas.microsoft.com/office/drawing/2014/main" id="{21C807E8-279F-4702-6E29-A0E0B79D354F}"/>
                </a:ext>
              </a:extLst>
            </p:cNvPr>
            <p:cNvSpPr/>
            <p:nvPr/>
          </p:nvSpPr>
          <p:spPr>
            <a:xfrm>
              <a:off x="9372601" y="1866899"/>
              <a:ext cx="8458200" cy="2067791"/>
            </a:xfrm>
            <a:prstGeom prst="roundRect">
              <a:avLst/>
            </a:prstGeom>
            <a:solidFill>
              <a:schemeClr val="bg1"/>
            </a:solidFill>
            <a:ln w="28575">
              <a:solidFill>
                <a:srgbClr val="D4152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cxnSp>
          <p:nvCxnSpPr>
            <p:cNvPr id="38" name="Straight Connector 37">
              <a:extLst>
                <a:ext uri="{FF2B5EF4-FFF2-40B4-BE49-F238E27FC236}">
                  <a16:creationId xmlns:a16="http://schemas.microsoft.com/office/drawing/2014/main" id="{FFE78B50-1F2D-FEDB-06DA-9FA21FE0E4E2}"/>
                </a:ext>
              </a:extLst>
            </p:cNvPr>
            <p:cNvCxnSpPr/>
            <p:nvPr/>
          </p:nvCxnSpPr>
          <p:spPr>
            <a:xfrm>
              <a:off x="13395619" y="1877291"/>
              <a:ext cx="0" cy="2057400"/>
            </a:xfrm>
            <a:prstGeom prst="line">
              <a:avLst/>
            </a:prstGeom>
            <a:ln w="28575">
              <a:solidFill>
                <a:srgbClr val="D4152B"/>
              </a:solidFill>
            </a:ln>
          </p:spPr>
          <p:style>
            <a:lnRef idx="1">
              <a:schemeClr val="dk1"/>
            </a:lnRef>
            <a:fillRef idx="0">
              <a:schemeClr val="dk1"/>
            </a:fillRef>
            <a:effectRef idx="0">
              <a:schemeClr val="dk1"/>
            </a:effectRef>
            <a:fontRef idx="minor">
              <a:schemeClr val="tx1"/>
            </a:fontRef>
          </p:style>
        </p:cxnSp>
        <p:sp>
          <p:nvSpPr>
            <p:cNvPr id="39" name="TextBox 38">
              <a:extLst>
                <a:ext uri="{FF2B5EF4-FFF2-40B4-BE49-F238E27FC236}">
                  <a16:creationId xmlns:a16="http://schemas.microsoft.com/office/drawing/2014/main" id="{B9AF4192-2807-DD08-99C0-881D4FC7863C}"/>
                </a:ext>
              </a:extLst>
            </p:cNvPr>
            <p:cNvSpPr txBox="1"/>
            <p:nvPr/>
          </p:nvSpPr>
          <p:spPr>
            <a:xfrm>
              <a:off x="9479111" y="1825050"/>
              <a:ext cx="3809999" cy="2084225"/>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(4)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để</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thắng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liên</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kết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với</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khác</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thoát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ra</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ngoài</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sp>
          <p:nvSpPr>
            <p:cNvPr id="40" name="TextBox 39">
              <a:extLst>
                <a:ext uri="{FF2B5EF4-FFF2-40B4-BE49-F238E27FC236}">
                  <a16:creationId xmlns:a16="http://schemas.microsoft.com/office/drawing/2014/main" id="{1F5B4E85-9920-F54D-5228-D5D04691469D}"/>
                </a:ext>
              </a:extLst>
            </p:cNvPr>
            <p:cNvSpPr txBox="1"/>
            <p:nvPr/>
          </p:nvSpPr>
          <p:spPr>
            <a:xfrm>
              <a:off x="13466619" y="1821586"/>
              <a:ext cx="4165003" cy="2095254"/>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Động năng trung bình của các phân tử còn lại trong chất lỏng giảm</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46" name="Group 45">
            <a:extLst>
              <a:ext uri="{FF2B5EF4-FFF2-40B4-BE49-F238E27FC236}">
                <a16:creationId xmlns:a16="http://schemas.microsoft.com/office/drawing/2014/main" id="{316BB2FE-B5CD-832D-46B9-0C399B3DA7D7}"/>
              </a:ext>
            </a:extLst>
          </p:cNvPr>
          <p:cNvGrpSpPr/>
          <p:nvPr/>
        </p:nvGrpSpPr>
        <p:grpSpPr>
          <a:xfrm>
            <a:off x="11588461" y="4767442"/>
            <a:ext cx="6013738" cy="2095254"/>
            <a:chOff x="9835863" y="6842376"/>
            <a:chExt cx="6013738" cy="2095254"/>
          </a:xfrm>
        </p:grpSpPr>
        <p:sp>
          <p:nvSpPr>
            <p:cNvPr id="42" name="Rectangle: Rounded Corners 41">
              <a:extLst>
                <a:ext uri="{FF2B5EF4-FFF2-40B4-BE49-F238E27FC236}">
                  <a16:creationId xmlns:a16="http://schemas.microsoft.com/office/drawing/2014/main" id="{5876F045-A221-0B44-CC61-8716CC36DC5A}"/>
                </a:ext>
              </a:extLst>
            </p:cNvPr>
            <p:cNvSpPr/>
            <p:nvPr/>
          </p:nvSpPr>
          <p:spPr>
            <a:xfrm>
              <a:off x="9835863" y="6858955"/>
              <a:ext cx="6013738" cy="2067791"/>
            </a:xfrm>
            <a:prstGeom prst="roundRect">
              <a:avLst/>
            </a:prstGeom>
            <a:solidFill>
              <a:schemeClr val="bg1"/>
            </a:solidFill>
            <a:ln w="28575">
              <a:solidFill>
                <a:srgbClr val="D4152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cxnSp>
          <p:nvCxnSpPr>
            <p:cNvPr id="43" name="Straight Connector 42">
              <a:extLst>
                <a:ext uri="{FF2B5EF4-FFF2-40B4-BE49-F238E27FC236}">
                  <a16:creationId xmlns:a16="http://schemas.microsoft.com/office/drawing/2014/main" id="{2426A592-E32B-93CF-33FC-AD36BCF463C7}"/>
                </a:ext>
              </a:extLst>
            </p:cNvPr>
            <p:cNvCxnSpPr>
              <a:cxnSpLocks/>
            </p:cNvCxnSpPr>
            <p:nvPr/>
          </p:nvCxnSpPr>
          <p:spPr>
            <a:xfrm>
              <a:off x="13716002" y="6842376"/>
              <a:ext cx="0" cy="2095254"/>
            </a:xfrm>
            <a:prstGeom prst="line">
              <a:avLst/>
            </a:prstGeom>
            <a:ln w="28575">
              <a:solidFill>
                <a:srgbClr val="D4152B"/>
              </a:solidFill>
            </a:ln>
          </p:spPr>
          <p:style>
            <a:lnRef idx="1">
              <a:schemeClr val="dk1"/>
            </a:lnRef>
            <a:fillRef idx="0">
              <a:schemeClr val="dk1"/>
            </a:fillRef>
            <a:effectRef idx="0">
              <a:schemeClr val="dk1"/>
            </a:effectRef>
            <a:fontRef idx="minor">
              <a:schemeClr val="tx1"/>
            </a:fontRef>
          </p:style>
        </p:cxnSp>
        <p:sp>
          <p:nvSpPr>
            <p:cNvPr id="44" name="TextBox 43">
              <a:extLst>
                <a:ext uri="{FF2B5EF4-FFF2-40B4-BE49-F238E27FC236}">
                  <a16:creationId xmlns:a16="http://schemas.microsoft.com/office/drawing/2014/main" id="{943EEEDB-0BA5-5BE2-C002-86352E39DE3D}"/>
                </a:ext>
              </a:extLst>
            </p:cNvPr>
            <p:cNvSpPr txBox="1"/>
            <p:nvPr/>
          </p:nvSpPr>
          <p:spPr>
            <a:xfrm>
              <a:off x="9932716" y="7125087"/>
              <a:ext cx="3624976" cy="1391728"/>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(5)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nên</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nhiệt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giảm</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45" name="TextBox 44">
              <a:extLst>
                <a:ext uri="{FF2B5EF4-FFF2-40B4-BE49-F238E27FC236}">
                  <a16:creationId xmlns:a16="http://schemas.microsoft.com/office/drawing/2014/main" id="{D128F79A-8A14-DA72-D930-1C98CDA8A57C}"/>
                </a:ext>
              </a:extLst>
            </p:cNvPr>
            <p:cNvSpPr txBox="1"/>
            <p:nvPr/>
          </p:nvSpPr>
          <p:spPr>
            <a:xfrm>
              <a:off x="13958889" y="7145175"/>
              <a:ext cx="1771063" cy="1402756"/>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vi-VN"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Bay hơi và sôi là</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59" name="Group 58">
            <a:extLst>
              <a:ext uri="{FF2B5EF4-FFF2-40B4-BE49-F238E27FC236}">
                <a16:creationId xmlns:a16="http://schemas.microsoft.com/office/drawing/2014/main" id="{ADC39BCF-E2F0-7984-17BE-686D827FFCBD}"/>
              </a:ext>
            </a:extLst>
          </p:cNvPr>
          <p:cNvGrpSpPr/>
          <p:nvPr/>
        </p:nvGrpSpPr>
        <p:grpSpPr>
          <a:xfrm>
            <a:off x="10799173" y="7472131"/>
            <a:ext cx="6013737" cy="2081008"/>
            <a:chOff x="10826871" y="7472131"/>
            <a:chExt cx="6013737" cy="2081008"/>
          </a:xfrm>
        </p:grpSpPr>
        <p:sp>
          <p:nvSpPr>
            <p:cNvPr id="48" name="Rectangle: Rounded Corners 47">
              <a:extLst>
                <a:ext uri="{FF2B5EF4-FFF2-40B4-BE49-F238E27FC236}">
                  <a16:creationId xmlns:a16="http://schemas.microsoft.com/office/drawing/2014/main" id="{2A9DDC2E-4CFD-D08A-F6A5-CB2297A43783}"/>
                </a:ext>
              </a:extLst>
            </p:cNvPr>
            <p:cNvSpPr/>
            <p:nvPr/>
          </p:nvSpPr>
          <p:spPr>
            <a:xfrm>
              <a:off x="10826871" y="7476319"/>
              <a:ext cx="6013737" cy="2076820"/>
            </a:xfrm>
            <a:prstGeom prst="roundRect">
              <a:avLst/>
            </a:prstGeom>
            <a:solidFill>
              <a:schemeClr val="bg1"/>
            </a:solidFill>
            <a:ln w="28575">
              <a:solidFill>
                <a:srgbClr val="D4152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cxnSp>
          <p:nvCxnSpPr>
            <p:cNvPr id="49" name="Straight Connector 48">
              <a:extLst>
                <a:ext uri="{FF2B5EF4-FFF2-40B4-BE49-F238E27FC236}">
                  <a16:creationId xmlns:a16="http://schemas.microsoft.com/office/drawing/2014/main" id="{95341D76-E1AD-4E78-3179-73540F290F50}"/>
                </a:ext>
              </a:extLst>
            </p:cNvPr>
            <p:cNvCxnSpPr>
              <a:cxnSpLocks/>
            </p:cNvCxnSpPr>
            <p:nvPr/>
          </p:nvCxnSpPr>
          <p:spPr>
            <a:xfrm>
              <a:off x="13525500" y="7472131"/>
              <a:ext cx="0" cy="2071979"/>
            </a:xfrm>
            <a:prstGeom prst="line">
              <a:avLst/>
            </a:prstGeom>
            <a:ln w="28575">
              <a:solidFill>
                <a:srgbClr val="D4152B"/>
              </a:solidFill>
            </a:ln>
          </p:spPr>
          <p:style>
            <a:lnRef idx="1">
              <a:schemeClr val="dk1"/>
            </a:lnRef>
            <a:fillRef idx="0">
              <a:schemeClr val="dk1"/>
            </a:fillRef>
            <a:effectRef idx="0">
              <a:schemeClr val="dk1"/>
            </a:effectRef>
            <a:fontRef idx="minor">
              <a:schemeClr val="tx1"/>
            </a:fontRef>
          </p:style>
        </p:cxnSp>
        <p:sp>
          <p:nvSpPr>
            <p:cNvPr id="50" name="TextBox 49">
              <a:extLst>
                <a:ext uri="{FF2B5EF4-FFF2-40B4-BE49-F238E27FC236}">
                  <a16:creationId xmlns:a16="http://schemas.microsoft.com/office/drawing/2014/main" id="{28660E74-0EB7-52A9-6CDB-A6AA96B9C7DC}"/>
                </a:ext>
              </a:extLst>
            </p:cNvPr>
            <p:cNvSpPr txBox="1"/>
            <p:nvPr/>
          </p:nvSpPr>
          <p:spPr>
            <a:xfrm>
              <a:off x="11039413" y="7724650"/>
              <a:ext cx="2527712" cy="139172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(6) </a:t>
              </a:r>
              <a:r>
                <a:rPr kumimoji="0" lang="vi-VN"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hai hình thức hoá hơi. </a:t>
              </a:r>
              <a:endPar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51" name="TextBox 50">
              <a:extLst>
                <a:ext uri="{FF2B5EF4-FFF2-40B4-BE49-F238E27FC236}">
                  <a16:creationId xmlns:a16="http://schemas.microsoft.com/office/drawing/2014/main" id="{0B85CA57-4FAE-975D-17B9-7001F221B9A5}"/>
                </a:ext>
              </a:extLst>
            </p:cNvPr>
            <p:cNvSpPr txBox="1"/>
            <p:nvPr/>
          </p:nvSpPr>
          <p:spPr>
            <a:xfrm>
              <a:off x="13649421" y="7760624"/>
              <a:ext cx="3067267" cy="1402756"/>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Sự bay hơi là sự hoá hơi xảy ra</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grpSp>
    </p:spTree>
    <p:extLst>
      <p:ext uri="{BB962C8B-B14F-4D97-AF65-F5344CB8AC3E}">
        <p14:creationId xmlns:p14="http://schemas.microsoft.com/office/powerpoint/2010/main" val="2780096222"/>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ppt_w</p:attrName>
                                        </p:attrNameLst>
                                      </p:cBhvr>
                                      <p:tavLst>
                                        <p:tav tm="0">
                                          <p:val>
                                            <p:fltVal val="0"/>
                                          </p:val>
                                        </p:tav>
                                        <p:tav tm="100000">
                                          <p:val>
                                            <p:strVal val="#ppt_w"/>
                                          </p:val>
                                        </p:tav>
                                      </p:tavLst>
                                    </p:anim>
                                    <p:anim calcmode="lin" valueType="num">
                                      <p:cBhvr>
                                        <p:cTn id="13" dur="500" fill="hold"/>
                                        <p:tgtEl>
                                          <p:spTgt spid="18"/>
                                        </p:tgtEl>
                                        <p:attrNameLst>
                                          <p:attrName>ppt_h</p:attrName>
                                        </p:attrNameLst>
                                      </p:cBhvr>
                                      <p:tavLst>
                                        <p:tav tm="0">
                                          <p:val>
                                            <p:fltVal val="0"/>
                                          </p:val>
                                        </p:tav>
                                        <p:tav tm="100000">
                                          <p:val>
                                            <p:strVal val="#ppt_h"/>
                                          </p:val>
                                        </p:tav>
                                      </p:tavLst>
                                    </p:anim>
                                    <p:animEffect transition="in" filter="fade">
                                      <p:cBhvr>
                                        <p:cTn id="14" dur="500"/>
                                        <p:tgtEl>
                                          <p:spTgt spid="18"/>
                                        </p:tgtEl>
                                      </p:cBhvr>
                                    </p:animEffect>
                                  </p:childTnLst>
                                </p:cTn>
                              </p:par>
                              <p:par>
                                <p:cTn id="15" presetID="53" presetClass="entr" presetSubtype="16"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500" fill="hold"/>
                                        <p:tgtEl>
                                          <p:spTgt spid="28"/>
                                        </p:tgtEl>
                                        <p:attrNameLst>
                                          <p:attrName>ppt_w</p:attrName>
                                        </p:attrNameLst>
                                      </p:cBhvr>
                                      <p:tavLst>
                                        <p:tav tm="0">
                                          <p:val>
                                            <p:fltVal val="0"/>
                                          </p:val>
                                        </p:tav>
                                        <p:tav tm="100000">
                                          <p:val>
                                            <p:strVal val="#ppt_w"/>
                                          </p:val>
                                        </p:tav>
                                      </p:tavLst>
                                    </p:anim>
                                    <p:anim calcmode="lin" valueType="num">
                                      <p:cBhvr>
                                        <p:cTn id="18" dur="500" fill="hold"/>
                                        <p:tgtEl>
                                          <p:spTgt spid="28"/>
                                        </p:tgtEl>
                                        <p:attrNameLst>
                                          <p:attrName>ppt_h</p:attrName>
                                        </p:attrNameLst>
                                      </p:cBhvr>
                                      <p:tavLst>
                                        <p:tav tm="0">
                                          <p:val>
                                            <p:fltVal val="0"/>
                                          </p:val>
                                        </p:tav>
                                        <p:tav tm="100000">
                                          <p:val>
                                            <p:strVal val="#ppt_h"/>
                                          </p:val>
                                        </p:tav>
                                      </p:tavLst>
                                    </p:anim>
                                    <p:animEffect transition="in" filter="fade">
                                      <p:cBhvr>
                                        <p:cTn id="19" dur="500"/>
                                        <p:tgtEl>
                                          <p:spTgt spid="28"/>
                                        </p:tgtEl>
                                      </p:cBhvr>
                                    </p:animEffect>
                                  </p:childTnLst>
                                </p:cTn>
                              </p:par>
                              <p:par>
                                <p:cTn id="20" presetID="53" presetClass="entr" presetSubtype="16"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Effect transition="in" filter="fade">
                                      <p:cBhvr>
                                        <p:cTn id="24" dur="500"/>
                                        <p:tgtEl>
                                          <p:spTgt spid="31"/>
                                        </p:tgtEl>
                                      </p:cBhvr>
                                    </p:animEffect>
                                  </p:childTnLst>
                                </p:cTn>
                              </p:par>
                              <p:par>
                                <p:cTn id="25" presetID="53" presetClass="entr" presetSubtype="16" fill="hold" nodeType="with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p:cTn id="27" dur="500" fill="hold"/>
                                        <p:tgtEl>
                                          <p:spTgt spid="46"/>
                                        </p:tgtEl>
                                        <p:attrNameLst>
                                          <p:attrName>ppt_w</p:attrName>
                                        </p:attrNameLst>
                                      </p:cBhvr>
                                      <p:tavLst>
                                        <p:tav tm="0">
                                          <p:val>
                                            <p:fltVal val="0"/>
                                          </p:val>
                                        </p:tav>
                                        <p:tav tm="100000">
                                          <p:val>
                                            <p:strVal val="#ppt_w"/>
                                          </p:val>
                                        </p:tav>
                                      </p:tavLst>
                                    </p:anim>
                                    <p:anim calcmode="lin" valueType="num">
                                      <p:cBhvr>
                                        <p:cTn id="28" dur="500" fill="hold"/>
                                        <p:tgtEl>
                                          <p:spTgt spid="46"/>
                                        </p:tgtEl>
                                        <p:attrNameLst>
                                          <p:attrName>ppt_h</p:attrName>
                                        </p:attrNameLst>
                                      </p:cBhvr>
                                      <p:tavLst>
                                        <p:tav tm="0">
                                          <p:val>
                                            <p:fltVal val="0"/>
                                          </p:val>
                                        </p:tav>
                                        <p:tav tm="100000">
                                          <p:val>
                                            <p:strVal val="#ppt_h"/>
                                          </p:val>
                                        </p:tav>
                                      </p:tavLst>
                                    </p:anim>
                                    <p:animEffect transition="in" filter="fade">
                                      <p:cBhvr>
                                        <p:cTn id="29" dur="500"/>
                                        <p:tgtEl>
                                          <p:spTgt spid="46"/>
                                        </p:tgtEl>
                                      </p:cBhvr>
                                    </p:animEffect>
                                  </p:childTnLst>
                                </p:cTn>
                              </p:par>
                              <p:par>
                                <p:cTn id="30" presetID="53" presetClass="entr" presetSubtype="16" fill="hold"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p:cTn id="32" dur="500" fill="hold"/>
                                        <p:tgtEl>
                                          <p:spTgt spid="36"/>
                                        </p:tgtEl>
                                        <p:attrNameLst>
                                          <p:attrName>ppt_w</p:attrName>
                                        </p:attrNameLst>
                                      </p:cBhvr>
                                      <p:tavLst>
                                        <p:tav tm="0">
                                          <p:val>
                                            <p:fltVal val="0"/>
                                          </p:val>
                                        </p:tav>
                                        <p:tav tm="100000">
                                          <p:val>
                                            <p:strVal val="#ppt_w"/>
                                          </p:val>
                                        </p:tav>
                                      </p:tavLst>
                                    </p:anim>
                                    <p:anim calcmode="lin" valueType="num">
                                      <p:cBhvr>
                                        <p:cTn id="33" dur="500" fill="hold"/>
                                        <p:tgtEl>
                                          <p:spTgt spid="36"/>
                                        </p:tgtEl>
                                        <p:attrNameLst>
                                          <p:attrName>ppt_h</p:attrName>
                                        </p:attrNameLst>
                                      </p:cBhvr>
                                      <p:tavLst>
                                        <p:tav tm="0">
                                          <p:val>
                                            <p:fltVal val="0"/>
                                          </p:val>
                                        </p:tav>
                                        <p:tav tm="100000">
                                          <p:val>
                                            <p:strVal val="#ppt_h"/>
                                          </p:val>
                                        </p:tav>
                                      </p:tavLst>
                                    </p:anim>
                                    <p:animEffect transition="in" filter="fade">
                                      <p:cBhvr>
                                        <p:cTn id="34" dur="500"/>
                                        <p:tgtEl>
                                          <p:spTgt spid="36"/>
                                        </p:tgtEl>
                                      </p:cBhvr>
                                    </p:animEffect>
                                  </p:childTnLst>
                                </p:cTn>
                              </p:par>
                              <p:par>
                                <p:cTn id="35" presetID="53" presetClass="entr" presetSubtype="16" fill="hold" nodeType="with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p:cTn id="37" dur="500" fill="hold"/>
                                        <p:tgtEl>
                                          <p:spTgt spid="59"/>
                                        </p:tgtEl>
                                        <p:attrNameLst>
                                          <p:attrName>ppt_w</p:attrName>
                                        </p:attrNameLst>
                                      </p:cBhvr>
                                      <p:tavLst>
                                        <p:tav tm="0">
                                          <p:val>
                                            <p:fltVal val="0"/>
                                          </p:val>
                                        </p:tav>
                                        <p:tav tm="100000">
                                          <p:val>
                                            <p:strVal val="#ppt_w"/>
                                          </p:val>
                                        </p:tav>
                                      </p:tavLst>
                                    </p:anim>
                                    <p:anim calcmode="lin" valueType="num">
                                      <p:cBhvr>
                                        <p:cTn id="38" dur="500" fill="hold"/>
                                        <p:tgtEl>
                                          <p:spTgt spid="59"/>
                                        </p:tgtEl>
                                        <p:attrNameLst>
                                          <p:attrName>ppt_h</p:attrName>
                                        </p:attrNameLst>
                                      </p:cBhvr>
                                      <p:tavLst>
                                        <p:tav tm="0">
                                          <p:val>
                                            <p:fltVal val="0"/>
                                          </p:val>
                                        </p:tav>
                                        <p:tav tm="100000">
                                          <p:val>
                                            <p:strVal val="#ppt_h"/>
                                          </p:val>
                                        </p:tav>
                                      </p:tavLst>
                                    </p:anim>
                                    <p:animEffect transition="in" filter="fade">
                                      <p:cBhvr>
                                        <p:cTn id="3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1659E9C7-5B0B-325A-6971-90B59D5451A3}"/>
              </a:ext>
            </a:extLst>
          </p:cNvPr>
          <p:cNvGrpSpPr/>
          <p:nvPr/>
        </p:nvGrpSpPr>
        <p:grpSpPr>
          <a:xfrm>
            <a:off x="8322916" y="1757450"/>
            <a:ext cx="8762999" cy="2151843"/>
            <a:chOff x="632118" y="761362"/>
            <a:chExt cx="8762999" cy="2151843"/>
          </a:xfrm>
        </p:grpSpPr>
        <p:sp>
          <p:nvSpPr>
            <p:cNvPr id="18" name="Rectangle: Rounded Corners 17">
              <a:extLst>
                <a:ext uri="{FF2B5EF4-FFF2-40B4-BE49-F238E27FC236}">
                  <a16:creationId xmlns:a16="http://schemas.microsoft.com/office/drawing/2014/main" id="{A9E02DDD-9A3A-90D5-892B-D542D44F6FC1}"/>
                </a:ext>
              </a:extLst>
            </p:cNvPr>
            <p:cNvSpPr/>
            <p:nvPr/>
          </p:nvSpPr>
          <p:spPr>
            <a:xfrm>
              <a:off x="632118" y="845414"/>
              <a:ext cx="8762999" cy="2067791"/>
            </a:xfrm>
            <a:prstGeom prst="roundRect">
              <a:avLst/>
            </a:prstGeom>
            <a:solidFill>
              <a:schemeClr val="bg1"/>
            </a:solidFill>
            <a:ln w="28575">
              <a:solidFill>
                <a:srgbClr val="D4152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cxnSp>
          <p:nvCxnSpPr>
            <p:cNvPr id="19" name="Straight Connector 18">
              <a:extLst>
                <a:ext uri="{FF2B5EF4-FFF2-40B4-BE49-F238E27FC236}">
                  <a16:creationId xmlns:a16="http://schemas.microsoft.com/office/drawing/2014/main" id="{9439A2BE-A809-C791-83EC-1EEDD42A3476}"/>
                </a:ext>
              </a:extLst>
            </p:cNvPr>
            <p:cNvCxnSpPr/>
            <p:nvPr/>
          </p:nvCxnSpPr>
          <p:spPr>
            <a:xfrm>
              <a:off x="5013618" y="855805"/>
              <a:ext cx="0" cy="2057400"/>
            </a:xfrm>
            <a:prstGeom prst="line">
              <a:avLst/>
            </a:prstGeom>
            <a:ln w="28575">
              <a:solidFill>
                <a:srgbClr val="D4152B"/>
              </a:solidFill>
            </a:ln>
          </p:spPr>
          <p:style>
            <a:lnRef idx="1">
              <a:schemeClr val="dk1"/>
            </a:lnRef>
            <a:fillRef idx="0">
              <a:schemeClr val="dk1"/>
            </a:fillRef>
            <a:effectRef idx="0">
              <a:schemeClr val="dk1"/>
            </a:effectRef>
            <a:fontRef idx="minor">
              <a:schemeClr val="tx1"/>
            </a:fontRef>
          </p:style>
        </p:cxnSp>
        <p:sp>
          <p:nvSpPr>
            <p:cNvPr id="20" name="TextBox 19">
              <a:extLst>
                <a:ext uri="{FF2B5EF4-FFF2-40B4-BE49-F238E27FC236}">
                  <a16:creationId xmlns:a16="http://schemas.microsoft.com/office/drawing/2014/main" id="{646A1297-2F8F-B600-B929-39D99B3D7458}"/>
                </a:ext>
              </a:extLst>
            </p:cNvPr>
            <p:cNvSpPr txBox="1"/>
            <p:nvPr/>
          </p:nvSpPr>
          <p:spPr>
            <a:xfrm>
              <a:off x="917869" y="761362"/>
              <a:ext cx="3809999" cy="2084225"/>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(8) ở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trong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lòng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và</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trên</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mặt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thoáng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21" name="TextBox 20">
              <a:extLst>
                <a:ext uri="{FF2B5EF4-FFF2-40B4-BE49-F238E27FC236}">
                  <a16:creationId xmlns:a16="http://schemas.microsoft.com/office/drawing/2014/main" id="{74F0EE8E-D801-B4BC-1988-51C101270296}"/>
                </a:ext>
              </a:extLst>
            </p:cNvPr>
            <p:cNvSpPr txBox="1"/>
            <p:nvPr/>
          </p:nvSpPr>
          <p:spPr>
            <a:xfrm>
              <a:off x="5121866" y="1102097"/>
              <a:ext cx="4165003" cy="1402756"/>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Khi chất lỏng đang sôi (hoặc nóng chảy)</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22" name="Group 21">
            <a:extLst>
              <a:ext uri="{FF2B5EF4-FFF2-40B4-BE49-F238E27FC236}">
                <a16:creationId xmlns:a16="http://schemas.microsoft.com/office/drawing/2014/main" id="{A1529A2D-4079-E3C4-A283-1A9F20B0D420}"/>
              </a:ext>
            </a:extLst>
          </p:cNvPr>
          <p:cNvGrpSpPr/>
          <p:nvPr/>
        </p:nvGrpSpPr>
        <p:grpSpPr>
          <a:xfrm>
            <a:off x="1248635" y="781729"/>
            <a:ext cx="6013738" cy="2095254"/>
            <a:chOff x="9835863" y="6834072"/>
            <a:chExt cx="6013738" cy="2095254"/>
          </a:xfrm>
        </p:grpSpPr>
        <p:sp>
          <p:nvSpPr>
            <p:cNvPr id="23" name="Rectangle: Rounded Corners 22">
              <a:extLst>
                <a:ext uri="{FF2B5EF4-FFF2-40B4-BE49-F238E27FC236}">
                  <a16:creationId xmlns:a16="http://schemas.microsoft.com/office/drawing/2014/main" id="{3AA4F113-94EA-8EBD-69AC-57ADA46994DC}"/>
                </a:ext>
              </a:extLst>
            </p:cNvPr>
            <p:cNvSpPr/>
            <p:nvPr/>
          </p:nvSpPr>
          <p:spPr>
            <a:xfrm>
              <a:off x="9835863" y="6858955"/>
              <a:ext cx="6013738" cy="2067791"/>
            </a:xfrm>
            <a:prstGeom prst="roundRect">
              <a:avLst/>
            </a:prstGeom>
            <a:solidFill>
              <a:schemeClr val="bg1"/>
            </a:solidFill>
            <a:ln w="28575">
              <a:solidFill>
                <a:srgbClr val="D4152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cxnSp>
          <p:nvCxnSpPr>
            <p:cNvPr id="24" name="Straight Connector 23">
              <a:extLst>
                <a:ext uri="{FF2B5EF4-FFF2-40B4-BE49-F238E27FC236}">
                  <a16:creationId xmlns:a16="http://schemas.microsoft.com/office/drawing/2014/main" id="{4B873E7C-DB49-AF4E-916C-8AAB0BEB6E4B}"/>
                </a:ext>
              </a:extLst>
            </p:cNvPr>
            <p:cNvCxnSpPr/>
            <p:nvPr/>
          </p:nvCxnSpPr>
          <p:spPr>
            <a:xfrm>
              <a:off x="13002483" y="6858955"/>
              <a:ext cx="0" cy="2057400"/>
            </a:xfrm>
            <a:prstGeom prst="line">
              <a:avLst/>
            </a:prstGeom>
            <a:ln w="28575">
              <a:solidFill>
                <a:srgbClr val="D4152B"/>
              </a:solidFill>
            </a:ln>
          </p:spPr>
          <p:style>
            <a:lnRef idx="1">
              <a:schemeClr val="dk1"/>
            </a:lnRef>
            <a:fillRef idx="0">
              <a:schemeClr val="dk1"/>
            </a:fillRef>
            <a:effectRef idx="0">
              <a:schemeClr val="dk1"/>
            </a:effectRef>
            <a:fontRef idx="minor">
              <a:schemeClr val="tx1"/>
            </a:fontRef>
          </p:style>
        </p:cxnSp>
        <p:sp>
          <p:nvSpPr>
            <p:cNvPr id="25" name="TextBox 24">
              <a:extLst>
                <a:ext uri="{FF2B5EF4-FFF2-40B4-BE49-F238E27FC236}">
                  <a16:creationId xmlns:a16="http://schemas.microsoft.com/office/drawing/2014/main" id="{E6F18F6B-C5D3-4F3E-E0FA-175D44C66B1C}"/>
                </a:ext>
              </a:extLst>
            </p:cNvPr>
            <p:cNvSpPr txBox="1"/>
            <p:nvPr/>
          </p:nvSpPr>
          <p:spPr>
            <a:xfrm>
              <a:off x="9870299" y="7113929"/>
              <a:ext cx="3104922" cy="1391728"/>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(7) ở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mặt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thoáng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26" name="TextBox 25">
              <a:extLst>
                <a:ext uri="{FF2B5EF4-FFF2-40B4-BE49-F238E27FC236}">
                  <a16:creationId xmlns:a16="http://schemas.microsoft.com/office/drawing/2014/main" id="{120BAD7E-F59D-A122-BBD9-1B1F8A64767B}"/>
                </a:ext>
              </a:extLst>
            </p:cNvPr>
            <p:cNvSpPr txBox="1"/>
            <p:nvPr/>
          </p:nvSpPr>
          <p:spPr>
            <a:xfrm>
              <a:off x="13110730" y="6834072"/>
              <a:ext cx="2645782" cy="2095254"/>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vi-VN"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Sự sôi là sự hoá hơi xảy ra đồng thời</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28" name="Group 27">
            <a:extLst>
              <a:ext uri="{FF2B5EF4-FFF2-40B4-BE49-F238E27FC236}">
                <a16:creationId xmlns:a16="http://schemas.microsoft.com/office/drawing/2014/main" id="{983E599E-3381-3FA2-9C88-15191AD53120}"/>
              </a:ext>
            </a:extLst>
          </p:cNvPr>
          <p:cNvGrpSpPr/>
          <p:nvPr/>
        </p:nvGrpSpPr>
        <p:grpSpPr>
          <a:xfrm>
            <a:off x="2961187" y="4585524"/>
            <a:ext cx="8762999" cy="2151843"/>
            <a:chOff x="632118" y="761362"/>
            <a:chExt cx="8762999" cy="2151843"/>
          </a:xfrm>
        </p:grpSpPr>
        <p:sp>
          <p:nvSpPr>
            <p:cNvPr id="29" name="Rectangle: Rounded Corners 28">
              <a:extLst>
                <a:ext uri="{FF2B5EF4-FFF2-40B4-BE49-F238E27FC236}">
                  <a16:creationId xmlns:a16="http://schemas.microsoft.com/office/drawing/2014/main" id="{BC960C75-495B-5728-BB93-5D579DF7973F}"/>
                </a:ext>
              </a:extLst>
            </p:cNvPr>
            <p:cNvSpPr/>
            <p:nvPr/>
          </p:nvSpPr>
          <p:spPr>
            <a:xfrm>
              <a:off x="632118" y="845414"/>
              <a:ext cx="8762999" cy="2067791"/>
            </a:xfrm>
            <a:prstGeom prst="roundRect">
              <a:avLst/>
            </a:prstGeom>
            <a:solidFill>
              <a:schemeClr val="bg1"/>
            </a:solidFill>
            <a:ln w="28575">
              <a:solidFill>
                <a:srgbClr val="D4152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cxnSp>
          <p:nvCxnSpPr>
            <p:cNvPr id="30" name="Straight Connector 29">
              <a:extLst>
                <a:ext uri="{FF2B5EF4-FFF2-40B4-BE49-F238E27FC236}">
                  <a16:creationId xmlns:a16="http://schemas.microsoft.com/office/drawing/2014/main" id="{AAC51F3F-C55A-2273-B1D8-B143ABDF46B6}"/>
                </a:ext>
              </a:extLst>
            </p:cNvPr>
            <p:cNvCxnSpPr/>
            <p:nvPr/>
          </p:nvCxnSpPr>
          <p:spPr>
            <a:xfrm>
              <a:off x="5013618" y="855805"/>
              <a:ext cx="0" cy="2057400"/>
            </a:xfrm>
            <a:prstGeom prst="line">
              <a:avLst/>
            </a:prstGeom>
            <a:ln w="28575">
              <a:solidFill>
                <a:srgbClr val="D4152B"/>
              </a:solidFill>
            </a:ln>
          </p:spPr>
          <p:style>
            <a:lnRef idx="1">
              <a:schemeClr val="dk1"/>
            </a:lnRef>
            <a:fillRef idx="0">
              <a:schemeClr val="dk1"/>
            </a:fillRef>
            <a:effectRef idx="0">
              <a:schemeClr val="dk1"/>
            </a:effectRef>
            <a:fontRef idx="minor">
              <a:schemeClr val="tx1"/>
            </a:fontRef>
          </p:style>
        </p:cxnSp>
        <p:sp>
          <p:nvSpPr>
            <p:cNvPr id="31" name="TextBox 30">
              <a:extLst>
                <a:ext uri="{FF2B5EF4-FFF2-40B4-BE49-F238E27FC236}">
                  <a16:creationId xmlns:a16="http://schemas.microsoft.com/office/drawing/2014/main" id="{532A2C51-504E-14DF-5878-032D2E582FBD}"/>
                </a:ext>
              </a:extLst>
            </p:cNvPr>
            <p:cNvSpPr txBox="1"/>
            <p:nvPr/>
          </p:nvSpPr>
          <p:spPr>
            <a:xfrm>
              <a:off x="917869" y="761362"/>
              <a:ext cx="3809999" cy="2084225"/>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(9)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nhiệt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hoặc</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rắn</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không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thay</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đổi</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32" name="TextBox 31">
              <a:extLst>
                <a:ext uri="{FF2B5EF4-FFF2-40B4-BE49-F238E27FC236}">
                  <a16:creationId xmlns:a16="http://schemas.microsoft.com/office/drawing/2014/main" id="{EC666DA6-EB73-97BB-1069-5DB8BE5EE64E}"/>
                </a:ext>
              </a:extLst>
            </p:cNvPr>
            <p:cNvSpPr txBox="1"/>
            <p:nvPr/>
          </p:nvSpPr>
          <p:spPr>
            <a:xfrm>
              <a:off x="5013620" y="798220"/>
              <a:ext cx="4381497" cy="2095254"/>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Khi nước đang sôi, năng lượng mà nước nhận được từ nguồn nhiệt</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33" name="Group 32">
            <a:extLst>
              <a:ext uri="{FF2B5EF4-FFF2-40B4-BE49-F238E27FC236}">
                <a16:creationId xmlns:a16="http://schemas.microsoft.com/office/drawing/2014/main" id="{24FD2608-1EC1-2C9D-00A3-72F98254A6B3}"/>
              </a:ext>
            </a:extLst>
          </p:cNvPr>
          <p:cNvGrpSpPr/>
          <p:nvPr/>
        </p:nvGrpSpPr>
        <p:grpSpPr>
          <a:xfrm>
            <a:off x="1061194" y="7472057"/>
            <a:ext cx="8762999" cy="2114985"/>
            <a:chOff x="632118" y="798220"/>
            <a:chExt cx="8762999" cy="2114985"/>
          </a:xfrm>
        </p:grpSpPr>
        <p:sp>
          <p:nvSpPr>
            <p:cNvPr id="34" name="Rectangle: Rounded Corners 33">
              <a:extLst>
                <a:ext uri="{FF2B5EF4-FFF2-40B4-BE49-F238E27FC236}">
                  <a16:creationId xmlns:a16="http://schemas.microsoft.com/office/drawing/2014/main" id="{C8ACD955-F1EB-E580-3960-71413BD88573}"/>
                </a:ext>
              </a:extLst>
            </p:cNvPr>
            <p:cNvSpPr/>
            <p:nvPr/>
          </p:nvSpPr>
          <p:spPr>
            <a:xfrm>
              <a:off x="632118" y="845414"/>
              <a:ext cx="8762999" cy="2067791"/>
            </a:xfrm>
            <a:prstGeom prst="roundRect">
              <a:avLst/>
            </a:prstGeom>
            <a:solidFill>
              <a:schemeClr val="bg1"/>
            </a:solidFill>
            <a:ln w="28575">
              <a:solidFill>
                <a:srgbClr val="D4152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cxnSp>
          <p:nvCxnSpPr>
            <p:cNvPr id="35" name="Straight Connector 34">
              <a:extLst>
                <a:ext uri="{FF2B5EF4-FFF2-40B4-BE49-F238E27FC236}">
                  <a16:creationId xmlns:a16="http://schemas.microsoft.com/office/drawing/2014/main" id="{DA1CE82E-62F4-28E8-CAC7-8052B5000E67}"/>
                </a:ext>
              </a:extLst>
            </p:cNvPr>
            <p:cNvCxnSpPr/>
            <p:nvPr/>
          </p:nvCxnSpPr>
          <p:spPr>
            <a:xfrm>
              <a:off x="5013618" y="855805"/>
              <a:ext cx="0" cy="2057400"/>
            </a:xfrm>
            <a:prstGeom prst="line">
              <a:avLst/>
            </a:prstGeom>
            <a:ln w="28575">
              <a:solidFill>
                <a:srgbClr val="D4152B"/>
              </a:solidFill>
            </a:ln>
          </p:spPr>
          <p:style>
            <a:lnRef idx="1">
              <a:schemeClr val="dk1"/>
            </a:lnRef>
            <a:fillRef idx="0">
              <a:schemeClr val="dk1"/>
            </a:fillRef>
            <a:effectRef idx="0">
              <a:schemeClr val="dk1"/>
            </a:effectRef>
            <a:fontRef idx="minor">
              <a:schemeClr val="tx1"/>
            </a:fontRef>
          </p:style>
        </p:cxnSp>
        <p:sp>
          <p:nvSpPr>
            <p:cNvPr id="36" name="TextBox 35">
              <a:extLst>
                <a:ext uri="{FF2B5EF4-FFF2-40B4-BE49-F238E27FC236}">
                  <a16:creationId xmlns:a16="http://schemas.microsoft.com/office/drawing/2014/main" id="{80CA2D04-EFC2-90B0-C382-1547C7227BC3}"/>
                </a:ext>
              </a:extLst>
            </p:cNvPr>
            <p:cNvSpPr txBox="1"/>
            <p:nvPr/>
          </p:nvSpPr>
          <p:spPr>
            <a:xfrm>
              <a:off x="809629" y="827321"/>
              <a:ext cx="4095748" cy="2084225"/>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(10) </a:t>
              </a:r>
              <a:r>
                <a:rPr kumimoji="0" lang="vi-VN"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chuyển hoá thành thế năng tương tác của các phân tử. </a:t>
              </a:r>
              <a:endPar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7" name="TextBox 36">
              <a:extLst>
                <a:ext uri="{FF2B5EF4-FFF2-40B4-BE49-F238E27FC236}">
                  <a16:creationId xmlns:a16="http://schemas.microsoft.com/office/drawing/2014/main" id="{2E119C31-FA39-681C-3879-01F5D78E0266}"/>
                </a:ext>
              </a:extLst>
            </p:cNvPr>
            <p:cNvSpPr txBox="1"/>
            <p:nvPr/>
          </p:nvSpPr>
          <p:spPr>
            <a:xfrm>
              <a:off x="5013620" y="798220"/>
              <a:ext cx="4381497" cy="2095254"/>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vi-VN"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Khi đang nóng chảy, năng lượng mà chất rắn kết tinh nhận được</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38" name="Group 37">
            <a:extLst>
              <a:ext uri="{FF2B5EF4-FFF2-40B4-BE49-F238E27FC236}">
                <a16:creationId xmlns:a16="http://schemas.microsoft.com/office/drawing/2014/main" id="{EA97CAB5-BDFC-BD29-3D22-9C95F8F1E90D}"/>
              </a:ext>
            </a:extLst>
          </p:cNvPr>
          <p:cNvGrpSpPr/>
          <p:nvPr/>
        </p:nvGrpSpPr>
        <p:grpSpPr>
          <a:xfrm>
            <a:off x="11430000" y="7142478"/>
            <a:ext cx="6013738" cy="2092674"/>
            <a:chOff x="9835863" y="6834072"/>
            <a:chExt cx="6013738" cy="2092674"/>
          </a:xfrm>
        </p:grpSpPr>
        <p:sp>
          <p:nvSpPr>
            <p:cNvPr id="39" name="Rectangle: Rounded Corners 38">
              <a:extLst>
                <a:ext uri="{FF2B5EF4-FFF2-40B4-BE49-F238E27FC236}">
                  <a16:creationId xmlns:a16="http://schemas.microsoft.com/office/drawing/2014/main" id="{44B765E2-77E6-BAB4-029D-91A601256078}"/>
                </a:ext>
              </a:extLst>
            </p:cNvPr>
            <p:cNvSpPr/>
            <p:nvPr/>
          </p:nvSpPr>
          <p:spPr>
            <a:xfrm>
              <a:off x="9835863" y="6858955"/>
              <a:ext cx="6013738" cy="2067791"/>
            </a:xfrm>
            <a:prstGeom prst="roundRect">
              <a:avLst/>
            </a:prstGeom>
            <a:solidFill>
              <a:schemeClr val="bg1"/>
            </a:solidFill>
            <a:ln w="28575">
              <a:solidFill>
                <a:srgbClr val="D4152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cxnSp>
          <p:nvCxnSpPr>
            <p:cNvPr id="40" name="Straight Connector 39">
              <a:extLst>
                <a:ext uri="{FF2B5EF4-FFF2-40B4-BE49-F238E27FC236}">
                  <a16:creationId xmlns:a16="http://schemas.microsoft.com/office/drawing/2014/main" id="{3434BF30-22B7-09AD-3CEE-CECFA28BF1A3}"/>
                </a:ext>
              </a:extLst>
            </p:cNvPr>
            <p:cNvCxnSpPr/>
            <p:nvPr/>
          </p:nvCxnSpPr>
          <p:spPr>
            <a:xfrm>
              <a:off x="13095573" y="6869346"/>
              <a:ext cx="0" cy="2057400"/>
            </a:xfrm>
            <a:prstGeom prst="line">
              <a:avLst/>
            </a:prstGeom>
            <a:ln w="28575">
              <a:solidFill>
                <a:srgbClr val="D4152B"/>
              </a:solidFill>
            </a:ln>
          </p:spPr>
          <p:style>
            <a:lnRef idx="1">
              <a:schemeClr val="dk1"/>
            </a:lnRef>
            <a:fillRef idx="0">
              <a:schemeClr val="dk1"/>
            </a:fillRef>
            <a:effectRef idx="0">
              <a:schemeClr val="dk1"/>
            </a:effectRef>
            <a:fontRef idx="minor">
              <a:schemeClr val="tx1"/>
            </a:fontRef>
          </p:style>
        </p:cxnSp>
        <p:sp>
          <p:nvSpPr>
            <p:cNvPr id="41" name="TextBox 40">
              <a:extLst>
                <a:ext uri="{FF2B5EF4-FFF2-40B4-BE49-F238E27FC236}">
                  <a16:creationId xmlns:a16="http://schemas.microsoft.com/office/drawing/2014/main" id="{8CD787B5-195B-0C85-7AF5-D169DD3C36E0}"/>
                </a:ext>
              </a:extLst>
            </p:cNvPr>
            <p:cNvSpPr txBox="1"/>
            <p:nvPr/>
          </p:nvSpPr>
          <p:spPr>
            <a:xfrm>
              <a:off x="10017914" y="6834072"/>
              <a:ext cx="2944100" cy="2084225"/>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(11)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dùng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để</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phá</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vỡ</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mạng</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tinh</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3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42" name="TextBox 41">
              <a:extLst>
                <a:ext uri="{FF2B5EF4-FFF2-40B4-BE49-F238E27FC236}">
                  <a16:creationId xmlns:a16="http://schemas.microsoft.com/office/drawing/2014/main" id="{DBC47071-13CA-015D-A956-7387AFC4714F}"/>
                </a:ext>
              </a:extLst>
            </p:cNvPr>
            <p:cNvSpPr txBox="1"/>
            <p:nvPr/>
          </p:nvSpPr>
          <p:spPr>
            <a:xfrm>
              <a:off x="13178701" y="7521054"/>
              <a:ext cx="2612447" cy="710259"/>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3000" b="1" i="0" u="none" strike="noStrike" kern="1200" cap="none" spc="0" normalizeH="0" baseline="0" noProof="0" dirty="0" err="1">
                  <a:ln>
                    <a:noFill/>
                  </a:ln>
                  <a:solidFill>
                    <a:srgbClr val="E66914"/>
                  </a:solidFill>
                  <a:effectLst/>
                  <a:uLnTx/>
                  <a:uFillTx/>
                  <a:latin typeface="Arial" panose="020B0604020202020204" pitchFamily="34" charset="0"/>
                  <a:ea typeface="Times New Roman" panose="02020603050405020304" pitchFamily="18" charset="0"/>
                  <a:cs typeface="Arial" panose="020B0604020202020204" pitchFamily="34" charset="0"/>
                </a:rPr>
                <a:t>Kết</a:t>
              </a:r>
              <a:r>
                <a:rPr kumimoji="0" lang="en-US" sz="3000" b="1" i="0" u="none" strike="noStrike" kern="1200" cap="none" spc="0" normalizeH="0" baseline="0" noProof="0" dirty="0">
                  <a:ln>
                    <a:noFill/>
                  </a:ln>
                  <a:solidFill>
                    <a:srgbClr val="E66914"/>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000" b="1" i="0" u="none" strike="noStrike" kern="1200" cap="none" spc="0" normalizeH="0" baseline="0" noProof="0" dirty="0" err="1">
                  <a:ln>
                    <a:noFill/>
                  </a:ln>
                  <a:solidFill>
                    <a:srgbClr val="E66914"/>
                  </a:solidFill>
                  <a:effectLst/>
                  <a:uLnTx/>
                  <a:uFillTx/>
                  <a:latin typeface="Arial" panose="020B0604020202020204" pitchFamily="34" charset="0"/>
                  <a:ea typeface="Times New Roman" panose="02020603050405020304" pitchFamily="18" charset="0"/>
                  <a:cs typeface="Arial" panose="020B0604020202020204" pitchFamily="34" charset="0"/>
                </a:rPr>
                <a:t>thúc</a:t>
              </a: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grpSp>
      <p:pic>
        <p:nvPicPr>
          <p:cNvPr id="43" name="Picture 42">
            <a:extLst>
              <a:ext uri="{FF2B5EF4-FFF2-40B4-BE49-F238E27FC236}">
                <a16:creationId xmlns:a16="http://schemas.microsoft.com/office/drawing/2014/main" id="{455D94FE-DC41-DC7C-379F-773AA5B5A69B}"/>
              </a:ext>
            </a:extLst>
          </p:cNvPr>
          <p:cNvPicPr>
            <a:picLocks noChangeAspect="1"/>
          </p:cNvPicPr>
          <p:nvPr/>
        </p:nvPicPr>
        <p:blipFill>
          <a:blip r:embed="rId2"/>
          <a:stretch>
            <a:fillRect/>
          </a:stretch>
        </p:blipFill>
        <p:spPr>
          <a:xfrm>
            <a:off x="16297305" y="0"/>
            <a:ext cx="1533496" cy="1563458"/>
          </a:xfrm>
          <a:prstGeom prst="rect">
            <a:avLst/>
          </a:prstGeom>
        </p:spPr>
      </p:pic>
      <p:pic>
        <p:nvPicPr>
          <p:cNvPr id="2" name="Google Shape;192;p2">
            <a:extLst>
              <a:ext uri="{FF2B5EF4-FFF2-40B4-BE49-F238E27FC236}">
                <a16:creationId xmlns:a16="http://schemas.microsoft.com/office/drawing/2014/main" id="{EEC3E017-4665-1557-76D2-98C417C8D882}"/>
              </a:ext>
            </a:extLst>
          </p:cNvPr>
          <p:cNvPicPr preferRelativeResize="0"/>
          <p:nvPr/>
        </p:nvPicPr>
        <p:blipFill rotWithShape="1">
          <a:blip r:embed="rId3">
            <a:alphaModFix/>
          </a:blip>
          <a:srcRect/>
          <a:stretch/>
        </p:blipFill>
        <p:spPr>
          <a:xfrm>
            <a:off x="0" y="10011622"/>
            <a:ext cx="2133599" cy="358877"/>
          </a:xfrm>
          <a:prstGeom prst="rect">
            <a:avLst/>
          </a:prstGeom>
          <a:noFill/>
          <a:ln>
            <a:noFill/>
          </a:ln>
        </p:spPr>
      </p:pic>
    </p:spTree>
    <p:extLst>
      <p:ext uri="{BB962C8B-B14F-4D97-AF65-F5344CB8AC3E}">
        <p14:creationId xmlns:p14="http://schemas.microsoft.com/office/powerpoint/2010/main" val="4206217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par>
                                <p:cTn id="10" presetID="53" presetClass="entr" presetSubtype="16"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500" fill="hold"/>
                                        <p:tgtEl>
                                          <p:spTgt spid="28"/>
                                        </p:tgtEl>
                                        <p:attrNameLst>
                                          <p:attrName>ppt_w</p:attrName>
                                        </p:attrNameLst>
                                      </p:cBhvr>
                                      <p:tavLst>
                                        <p:tav tm="0">
                                          <p:val>
                                            <p:fltVal val="0"/>
                                          </p:val>
                                        </p:tav>
                                        <p:tav tm="100000">
                                          <p:val>
                                            <p:strVal val="#ppt_w"/>
                                          </p:val>
                                        </p:tav>
                                      </p:tavLst>
                                    </p:anim>
                                    <p:anim calcmode="lin" valueType="num">
                                      <p:cBhvr>
                                        <p:cTn id="18" dur="500" fill="hold"/>
                                        <p:tgtEl>
                                          <p:spTgt spid="28"/>
                                        </p:tgtEl>
                                        <p:attrNameLst>
                                          <p:attrName>ppt_h</p:attrName>
                                        </p:attrNameLst>
                                      </p:cBhvr>
                                      <p:tavLst>
                                        <p:tav tm="0">
                                          <p:val>
                                            <p:fltVal val="0"/>
                                          </p:val>
                                        </p:tav>
                                        <p:tav tm="100000">
                                          <p:val>
                                            <p:strVal val="#ppt_h"/>
                                          </p:val>
                                        </p:tav>
                                      </p:tavLst>
                                    </p:anim>
                                    <p:animEffect transition="in" filter="fade">
                                      <p:cBhvr>
                                        <p:cTn id="19" dur="500"/>
                                        <p:tgtEl>
                                          <p:spTgt spid="28"/>
                                        </p:tgtEl>
                                      </p:cBhvr>
                                    </p:animEffect>
                                  </p:childTnLst>
                                </p:cTn>
                              </p:par>
                              <p:par>
                                <p:cTn id="20" presetID="53" presetClass="entr" presetSubtype="16"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par>
                                <p:cTn id="25" presetID="53" presetClass="entr" presetSubtype="16" fill="hold" nodeType="with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p:cTn id="27" dur="500" fill="hold"/>
                                        <p:tgtEl>
                                          <p:spTgt spid="38"/>
                                        </p:tgtEl>
                                        <p:attrNameLst>
                                          <p:attrName>ppt_w</p:attrName>
                                        </p:attrNameLst>
                                      </p:cBhvr>
                                      <p:tavLst>
                                        <p:tav tm="0">
                                          <p:val>
                                            <p:fltVal val="0"/>
                                          </p:val>
                                        </p:tav>
                                        <p:tav tm="100000">
                                          <p:val>
                                            <p:strVal val="#ppt_w"/>
                                          </p:val>
                                        </p:tav>
                                      </p:tavLst>
                                    </p:anim>
                                    <p:anim calcmode="lin" valueType="num">
                                      <p:cBhvr>
                                        <p:cTn id="28" dur="500" fill="hold"/>
                                        <p:tgtEl>
                                          <p:spTgt spid="38"/>
                                        </p:tgtEl>
                                        <p:attrNameLst>
                                          <p:attrName>ppt_h</p:attrName>
                                        </p:attrNameLst>
                                      </p:cBhvr>
                                      <p:tavLst>
                                        <p:tav tm="0">
                                          <p:val>
                                            <p:fltVal val="0"/>
                                          </p:val>
                                        </p:tav>
                                        <p:tav tm="100000">
                                          <p:val>
                                            <p:strVal val="#ppt_h"/>
                                          </p:val>
                                        </p:tav>
                                      </p:tavLst>
                                    </p:anim>
                                    <p:animEffect transition="in" filter="fade">
                                      <p:cBhvr>
                                        <p:cTn id="2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67A3D8A-CDFD-E548-2B8E-17BCBB11BA55}"/>
              </a:ext>
            </a:extLst>
          </p:cNvPr>
          <p:cNvGrpSpPr/>
          <p:nvPr/>
        </p:nvGrpSpPr>
        <p:grpSpPr>
          <a:xfrm>
            <a:off x="0" y="0"/>
            <a:ext cx="4267200" cy="1333500"/>
            <a:chOff x="0" y="0"/>
            <a:chExt cx="6248400" cy="1333500"/>
          </a:xfrm>
        </p:grpSpPr>
        <p:sp>
          <p:nvSpPr>
            <p:cNvPr id="3" name="Rectangle 2">
              <a:extLst>
                <a:ext uri="{FF2B5EF4-FFF2-40B4-BE49-F238E27FC236}">
                  <a16:creationId xmlns:a16="http://schemas.microsoft.com/office/drawing/2014/main" id="{C06343E3-4CB9-F996-260E-8252196F9641}"/>
                </a:ext>
              </a:extLst>
            </p:cNvPr>
            <p:cNvSpPr/>
            <p:nvPr/>
          </p:nvSpPr>
          <p:spPr>
            <a:xfrm>
              <a:off x="0" y="0"/>
              <a:ext cx="6248400" cy="1333500"/>
            </a:xfrm>
            <a:prstGeom prst="rect">
              <a:avLst/>
            </a:prstGeom>
            <a:solidFill>
              <a:srgbClr val="6DC9A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85ED5348-3D61-D7B1-2F7F-CBF28FB80330}"/>
                </a:ext>
              </a:extLst>
            </p:cNvPr>
            <p:cNvSpPr txBox="1"/>
            <p:nvPr/>
          </p:nvSpPr>
          <p:spPr>
            <a:xfrm>
              <a:off x="342901" y="328334"/>
              <a:ext cx="5562600"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KẾT QUẢ</a:t>
              </a:r>
            </a:p>
          </p:txBody>
        </p:sp>
      </p:grpSp>
      <p:sp>
        <p:nvSpPr>
          <p:cNvPr id="6" name="TextBox 5">
            <a:extLst>
              <a:ext uri="{FF2B5EF4-FFF2-40B4-BE49-F238E27FC236}">
                <a16:creationId xmlns:a16="http://schemas.microsoft.com/office/drawing/2014/main" id="{5111774C-52B7-CBFB-B2BE-523D27CC387C}"/>
              </a:ext>
            </a:extLst>
          </p:cNvPr>
          <p:cNvSpPr txBox="1"/>
          <p:nvPr/>
        </p:nvSpPr>
        <p:spPr>
          <a:xfrm>
            <a:off x="838200" y="1563458"/>
            <a:ext cx="16611600" cy="8288231"/>
          </a:xfrm>
          <a:prstGeom prst="rect">
            <a:avLst/>
          </a:prstGeom>
          <a:noFill/>
        </p:spPr>
        <p:txBody>
          <a:bodyPr wrap="square">
            <a:spAutoFit/>
          </a:bodyPr>
          <a:lstStyle/>
          <a:p>
            <a:pPr marL="571500" marR="0" lvl="0" indent="-571500" algn="just" defTabSz="914400" rtl="0" eaLnBrk="1" fontAlgn="auto" latinLnBrk="0" hangingPunct="1">
              <a:lnSpc>
                <a:spcPct val="150000"/>
              </a:lnSpc>
              <a:spcBef>
                <a:spcPts val="0"/>
              </a:spcBef>
              <a:buClrTx/>
              <a:buSzTx/>
              <a:buFont typeface="Wingdings" panose="05000000000000000000" pitchFamily="2" charset="2"/>
              <a:buChar char="§"/>
              <a:tabLst/>
              <a:defRPr/>
            </a:pP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phân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tử</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nhận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được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càng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nhiều</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năng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lượng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thì</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chuyển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động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hỗn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loạn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càng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nhanh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lực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liên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kết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càng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yếu</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571500" marR="0" lvl="0" indent="-571500" algn="just" defTabSz="914400" rtl="0" eaLnBrk="1" fontAlgn="auto" latinLnBrk="0" hangingPunct="1">
              <a:lnSpc>
                <a:spcPct val="150000"/>
              </a:lnSpc>
              <a:spcBef>
                <a:spcPts val="0"/>
              </a:spcBef>
              <a:buClrTx/>
              <a:buSzTx/>
              <a:buFont typeface="Wingdings" panose="05000000000000000000" pitchFamily="2" charset="2"/>
              <a:buChar char="§"/>
              <a:tabLst/>
              <a:defRPr/>
            </a:pP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Để</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khối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có</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thể</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nóng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chảy</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hoá</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hơi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cần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cung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cấp</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năng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lượng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để</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khối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tăng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nhiệt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độ</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tới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nhiệt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độ</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nóng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chảy</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sôi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571500" marR="0" lvl="0" indent="-571500" algn="just" defTabSz="914400" rtl="0" eaLnBrk="1" fontAlgn="auto" latinLnBrk="0" hangingPunct="1">
              <a:lnSpc>
                <a:spcPct val="150000"/>
              </a:lnSpc>
              <a:spcBef>
                <a:spcPts val="0"/>
              </a:spcBef>
              <a:buClrTx/>
              <a:buSzTx/>
              <a:buFont typeface="Wingdings" panose="05000000000000000000" pitchFamily="2" charset="2"/>
              <a:buChar char="§"/>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Khi bay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hơi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phân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tử</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ở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gần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mặt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thoáng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có</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năng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lượng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đủ</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lớn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để</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thắng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liên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kết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với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phân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tử</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khác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và</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thoát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ra</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ngoài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571500" marR="0" lvl="0" indent="-571500" algn="just" defTabSz="914400" rtl="0" eaLnBrk="1" fontAlgn="auto" latinLnBrk="0" hangingPunct="1">
              <a:lnSpc>
                <a:spcPct val="150000"/>
              </a:lnSpc>
              <a:spcBef>
                <a:spcPts val="0"/>
              </a:spcBef>
              <a:buClrTx/>
              <a:buSzTx/>
              <a:buFont typeface="Wingdings" panose="05000000000000000000" pitchFamily="2" charset="2"/>
              <a:buChar char="§"/>
              <a:tabLst/>
              <a:defRPr/>
            </a:pP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Động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năng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trung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bình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phân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tử</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còn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lại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trong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giảm</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nên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nhiệt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độ</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giảm</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571500" marR="0" lvl="0" indent="-571500" algn="just" defTabSz="914400" rtl="0" eaLnBrk="1" fontAlgn="auto" latinLnBrk="0" hangingPunct="1">
              <a:lnSpc>
                <a:spcPct val="150000"/>
              </a:lnSpc>
              <a:spcBef>
                <a:spcPts val="0"/>
              </a:spcBef>
              <a:buClrTx/>
              <a:buSzTx/>
              <a:buFont typeface="Wingdings" panose="05000000000000000000" pitchFamily="2" charset="2"/>
              <a:buChar char="§"/>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Bay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hơi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và</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sôi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là</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hai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hình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thức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hoá</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hơi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8CD2CDAD-5EA5-3461-F24D-A3F59ED39CFF}"/>
              </a:ext>
            </a:extLst>
          </p:cNvPr>
          <p:cNvPicPr>
            <a:picLocks noChangeAspect="1"/>
          </p:cNvPicPr>
          <p:nvPr/>
        </p:nvPicPr>
        <p:blipFill>
          <a:blip r:embed="rId2"/>
          <a:stretch>
            <a:fillRect/>
          </a:stretch>
        </p:blipFill>
        <p:spPr>
          <a:xfrm>
            <a:off x="16297305" y="0"/>
            <a:ext cx="1533496" cy="1563458"/>
          </a:xfrm>
          <a:prstGeom prst="rect">
            <a:avLst/>
          </a:prstGeom>
        </p:spPr>
      </p:pic>
    </p:spTree>
    <p:extLst>
      <p:ext uri="{BB962C8B-B14F-4D97-AF65-F5344CB8AC3E}">
        <p14:creationId xmlns:p14="http://schemas.microsoft.com/office/powerpoint/2010/main" val="1148643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fade">
                                      <p:cBhvr>
                                        <p:cTn id="22" dur="5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fade">
                                      <p:cBhvr>
                                        <p:cTn id="27" dur="500"/>
                                        <p:tgtEl>
                                          <p:spTgt spid="6">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4" end="4"/>
                                            </p:txEl>
                                          </p:spTgt>
                                        </p:tgtEl>
                                        <p:attrNameLst>
                                          <p:attrName>style.visibility</p:attrName>
                                        </p:attrNameLst>
                                      </p:cBhvr>
                                      <p:to>
                                        <p:strVal val="visible"/>
                                      </p:to>
                                    </p:set>
                                    <p:animEffect transition="in" filter="fade">
                                      <p:cBhvr>
                                        <p:cTn id="3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67A3D8A-CDFD-E548-2B8E-17BCBB11BA55}"/>
              </a:ext>
            </a:extLst>
          </p:cNvPr>
          <p:cNvGrpSpPr/>
          <p:nvPr/>
        </p:nvGrpSpPr>
        <p:grpSpPr>
          <a:xfrm>
            <a:off x="0" y="0"/>
            <a:ext cx="4267200" cy="1333500"/>
            <a:chOff x="0" y="0"/>
            <a:chExt cx="6248400" cy="1333500"/>
          </a:xfrm>
        </p:grpSpPr>
        <p:sp>
          <p:nvSpPr>
            <p:cNvPr id="3" name="Rectangle 2">
              <a:extLst>
                <a:ext uri="{FF2B5EF4-FFF2-40B4-BE49-F238E27FC236}">
                  <a16:creationId xmlns:a16="http://schemas.microsoft.com/office/drawing/2014/main" id="{C06343E3-4CB9-F996-260E-8252196F9641}"/>
                </a:ext>
              </a:extLst>
            </p:cNvPr>
            <p:cNvSpPr/>
            <p:nvPr/>
          </p:nvSpPr>
          <p:spPr>
            <a:xfrm>
              <a:off x="0" y="0"/>
              <a:ext cx="6248400" cy="1333500"/>
            </a:xfrm>
            <a:prstGeom prst="rect">
              <a:avLst/>
            </a:prstGeom>
            <a:solidFill>
              <a:srgbClr val="6DC9A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85ED5348-3D61-D7B1-2F7F-CBF28FB80330}"/>
                </a:ext>
              </a:extLst>
            </p:cNvPr>
            <p:cNvSpPr txBox="1"/>
            <p:nvPr/>
          </p:nvSpPr>
          <p:spPr>
            <a:xfrm>
              <a:off x="342901" y="328334"/>
              <a:ext cx="5562600"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KẾT QUẢ</a:t>
              </a:r>
            </a:p>
          </p:txBody>
        </p:sp>
      </p:grpSp>
      <p:sp>
        <p:nvSpPr>
          <p:cNvPr id="6" name="TextBox 5">
            <a:extLst>
              <a:ext uri="{FF2B5EF4-FFF2-40B4-BE49-F238E27FC236}">
                <a16:creationId xmlns:a16="http://schemas.microsoft.com/office/drawing/2014/main" id="{5111774C-52B7-CBFB-B2BE-523D27CC387C}"/>
              </a:ext>
            </a:extLst>
          </p:cNvPr>
          <p:cNvSpPr txBox="1"/>
          <p:nvPr/>
        </p:nvSpPr>
        <p:spPr>
          <a:xfrm>
            <a:off x="838200" y="1525358"/>
            <a:ext cx="16611600" cy="8288231"/>
          </a:xfrm>
          <a:prstGeom prst="rect">
            <a:avLst/>
          </a:prstGeom>
          <a:noFill/>
        </p:spPr>
        <p:txBody>
          <a:bodyPr wrap="square">
            <a:spAutoFit/>
          </a:bodyPr>
          <a:lstStyle/>
          <a:p>
            <a:pPr marL="571500" marR="0" lvl="0" indent="-571500" algn="just" defTabSz="914400" rtl="0" eaLnBrk="1" fontAlgn="auto" latinLnBrk="0" hangingPunct="1">
              <a:lnSpc>
                <a:spcPct val="150000"/>
              </a:lnSpc>
              <a:spcBef>
                <a:spcPts val="0"/>
              </a:spcBef>
              <a:buClrTx/>
              <a:buSzTx/>
              <a:buFont typeface="Wingdings" panose="05000000000000000000" pitchFamily="2" charset="2"/>
              <a:buChar char="§"/>
              <a:tabLst/>
              <a:defRPr/>
            </a:pP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Sự</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bay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hơi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là</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sự</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hoá</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hơi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xảy</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ra</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ở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mặt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thoáng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571500" marR="0" lvl="0" indent="-571500" algn="just" defTabSz="914400" rtl="0" eaLnBrk="1" fontAlgn="auto" latinLnBrk="0" hangingPunct="1">
              <a:lnSpc>
                <a:spcPct val="150000"/>
              </a:lnSpc>
              <a:spcBef>
                <a:spcPts val="0"/>
              </a:spcBef>
              <a:buClrTx/>
              <a:buSzTx/>
              <a:buFont typeface="Wingdings" panose="05000000000000000000" pitchFamily="2" charset="2"/>
              <a:buChar char="§"/>
              <a:tabLst/>
              <a:defRPr/>
            </a:pP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Sự</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sôi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là</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sự</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hoá</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hơi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xảy</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ra</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đồng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thời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ở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trong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lòng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và</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trên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mặt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thoáng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571500" marR="0" lvl="0" indent="-571500" algn="just" defTabSz="914400" rtl="0" eaLnBrk="1" fontAlgn="auto" latinLnBrk="0" hangingPunct="1">
              <a:lnSpc>
                <a:spcPct val="150000"/>
              </a:lnSpc>
              <a:spcBef>
                <a:spcPts val="0"/>
              </a:spcBef>
              <a:buClrTx/>
              <a:buSzTx/>
              <a:buFont typeface="Wingdings" panose="05000000000000000000" pitchFamily="2" charset="2"/>
              <a:buChar char="§"/>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Khi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đang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sôi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hoặc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nóng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chảy</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nhiệt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độ</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hoặc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rắn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không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thay</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đổi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571500" marR="0" lvl="0" indent="-571500" algn="just" defTabSz="914400" rtl="0" eaLnBrk="1" fontAlgn="auto" latinLnBrk="0" hangingPunct="1">
              <a:lnSpc>
                <a:spcPct val="150000"/>
              </a:lnSpc>
              <a:spcBef>
                <a:spcPts val="0"/>
              </a:spcBef>
              <a:buClrTx/>
              <a:buSzTx/>
              <a:buFont typeface="Wingdings" panose="05000000000000000000" pitchFamily="2" charset="2"/>
              <a:buChar char="§"/>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Khi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nước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đang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sôi</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năng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lượng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mà</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nước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nhận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được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từ</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nguồn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nhiệt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chuyển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hoá</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thành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thế</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năng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tương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phân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tử</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571500" marR="0" lvl="0" indent="-571500" algn="l" defTabSz="914400" rtl="0" eaLnBrk="1" fontAlgn="auto" latinLnBrk="0" hangingPunct="1">
              <a:lnSpc>
                <a:spcPct val="150000"/>
              </a:lnSpc>
              <a:spcBef>
                <a:spcPts val="0"/>
              </a:spcBef>
              <a:buClrTx/>
              <a:buSzTx/>
              <a:buFont typeface="Wingdings" panose="05000000000000000000" pitchFamily="2" charset="2"/>
              <a:buChar char="§"/>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Khi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đang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nóng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chảy</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năng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lượng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mà</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rắn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kết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tinh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nhận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được</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dùng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để</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phá</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vỡ</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mạng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tinh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thể</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8CD2CDAD-5EA5-3461-F24D-A3F59ED39CFF}"/>
              </a:ext>
            </a:extLst>
          </p:cNvPr>
          <p:cNvPicPr>
            <a:picLocks noChangeAspect="1"/>
          </p:cNvPicPr>
          <p:nvPr/>
        </p:nvPicPr>
        <p:blipFill>
          <a:blip r:embed="rId2"/>
          <a:stretch>
            <a:fillRect/>
          </a:stretch>
        </p:blipFill>
        <p:spPr>
          <a:xfrm>
            <a:off x="16297305" y="0"/>
            <a:ext cx="1533496" cy="1563458"/>
          </a:xfrm>
          <a:prstGeom prst="rect">
            <a:avLst/>
          </a:prstGeom>
        </p:spPr>
      </p:pic>
    </p:spTree>
    <p:extLst>
      <p:ext uri="{BB962C8B-B14F-4D97-AF65-F5344CB8AC3E}">
        <p14:creationId xmlns:p14="http://schemas.microsoft.com/office/powerpoint/2010/main" val="2025473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grpSp>
        <p:nvGrpSpPr>
          <p:cNvPr id="160" name="Google Shape;160;p1"/>
          <p:cNvGrpSpPr/>
          <p:nvPr/>
        </p:nvGrpSpPr>
        <p:grpSpPr>
          <a:xfrm>
            <a:off x="5829300" y="2"/>
            <a:ext cx="6629400" cy="2182763"/>
            <a:chOff x="633147" y="-1998"/>
            <a:chExt cx="5288779" cy="785741"/>
          </a:xfrm>
        </p:grpSpPr>
        <p:sp>
          <p:nvSpPr>
            <p:cNvPr id="161" name="Google Shape;161;p1"/>
            <p:cNvSpPr/>
            <p:nvPr/>
          </p:nvSpPr>
          <p:spPr>
            <a:xfrm>
              <a:off x="1707174" y="-1998"/>
              <a:ext cx="45719" cy="294735"/>
            </a:xfrm>
            <a:prstGeom prst="rect">
              <a:avLst/>
            </a:prstGeom>
            <a:solidFill>
              <a:srgbClr val="CE3028"/>
            </a:solidFill>
            <a:ln>
              <a:noFill/>
            </a:ln>
          </p:spPr>
          <p:txBody>
            <a:bodyPr spcFirstLastPara="1" wrap="square" lIns="137138" tIns="68550" rIns="137138" bIns="68550" anchor="ctr" anchorCtr="0">
              <a:noAutofit/>
            </a:bodyPr>
            <a:lstStyle/>
            <a:p>
              <a:pPr algn="ctr" defTabSz="1371566">
                <a:buClr>
                  <a:srgbClr val="FFFFFF"/>
                </a:buClr>
                <a:buSzPts val="4000"/>
                <a:defRPr/>
              </a:pPr>
              <a:endParaRPr sz="6000" kern="0">
                <a:solidFill>
                  <a:srgbClr val="FFFFFF"/>
                </a:solidFill>
                <a:latin typeface="Calibri"/>
                <a:ea typeface="Calibri"/>
                <a:cs typeface="Calibri"/>
                <a:sym typeface="Calibri"/>
              </a:endParaRPr>
            </a:p>
          </p:txBody>
        </p:sp>
        <p:sp>
          <p:nvSpPr>
            <p:cNvPr id="162" name="Google Shape;162;p1"/>
            <p:cNvSpPr/>
            <p:nvPr/>
          </p:nvSpPr>
          <p:spPr>
            <a:xfrm>
              <a:off x="4768850" y="-1998"/>
              <a:ext cx="45719" cy="294735"/>
            </a:xfrm>
            <a:prstGeom prst="rect">
              <a:avLst/>
            </a:prstGeom>
            <a:solidFill>
              <a:srgbClr val="CE3028"/>
            </a:solidFill>
            <a:ln>
              <a:noFill/>
            </a:ln>
          </p:spPr>
          <p:txBody>
            <a:bodyPr spcFirstLastPara="1" wrap="square" lIns="137138" tIns="68550" rIns="137138" bIns="68550" anchor="ctr" anchorCtr="0">
              <a:noAutofit/>
            </a:bodyPr>
            <a:lstStyle/>
            <a:p>
              <a:pPr algn="ctr" defTabSz="1371566">
                <a:buClr>
                  <a:srgbClr val="FFFFFF"/>
                </a:buClr>
                <a:buSzPts val="4000"/>
                <a:defRPr/>
              </a:pPr>
              <a:endParaRPr sz="6000" kern="0">
                <a:solidFill>
                  <a:srgbClr val="FFFFFF"/>
                </a:solidFill>
                <a:latin typeface="Calibri"/>
                <a:ea typeface="Calibri"/>
                <a:cs typeface="Calibri"/>
                <a:sym typeface="Calibri"/>
              </a:endParaRPr>
            </a:p>
          </p:txBody>
        </p:sp>
        <p:sp>
          <p:nvSpPr>
            <p:cNvPr id="163" name="Google Shape;163;p1"/>
            <p:cNvSpPr/>
            <p:nvPr/>
          </p:nvSpPr>
          <p:spPr>
            <a:xfrm>
              <a:off x="633147" y="219500"/>
              <a:ext cx="5288779" cy="564243"/>
            </a:xfrm>
            <a:prstGeom prst="roundRect">
              <a:avLst>
                <a:gd name="adj" fmla="val 16667"/>
              </a:avLst>
            </a:prstGeom>
            <a:solidFill>
              <a:srgbClr val="CE3028"/>
            </a:solidFill>
            <a:ln>
              <a:noFill/>
            </a:ln>
          </p:spPr>
          <p:txBody>
            <a:bodyPr spcFirstLastPara="1" wrap="square" lIns="137138" tIns="68550" rIns="137138" bIns="68550" anchor="ctr" anchorCtr="0">
              <a:noAutofit/>
            </a:bodyPr>
            <a:lstStyle/>
            <a:p>
              <a:pPr algn="ctr" defTabSz="1371566">
                <a:buClr>
                  <a:srgbClr val="FFFFFF"/>
                </a:buClr>
                <a:buSzPts val="4400"/>
                <a:defRPr/>
              </a:pPr>
              <a:r>
                <a:rPr lang="en-US" sz="6600" b="1" kern="0">
                  <a:solidFill>
                    <a:srgbClr val="FFFFFF"/>
                  </a:solidFill>
                  <a:latin typeface="Arial"/>
                  <a:cs typeface="Arial"/>
                  <a:sym typeface="Arial"/>
                </a:rPr>
                <a:t>kenhgiaovien</a:t>
              </a:r>
              <a:endParaRPr sz="2100" kern="0">
                <a:solidFill>
                  <a:srgbClr val="000000"/>
                </a:solidFill>
                <a:latin typeface="Arial"/>
                <a:cs typeface="Arial"/>
                <a:sym typeface="Arial"/>
              </a:endParaRPr>
            </a:p>
          </p:txBody>
        </p:sp>
      </p:grpSp>
      <p:grpSp>
        <p:nvGrpSpPr>
          <p:cNvPr id="164" name="Google Shape;164;p1"/>
          <p:cNvGrpSpPr/>
          <p:nvPr/>
        </p:nvGrpSpPr>
        <p:grpSpPr>
          <a:xfrm>
            <a:off x="1173770" y="7234941"/>
            <a:ext cx="9573359" cy="1486050"/>
            <a:chOff x="5029200" y="3390900"/>
            <a:chExt cx="9573359" cy="1486050"/>
          </a:xfrm>
        </p:grpSpPr>
        <p:sp>
          <p:nvSpPr>
            <p:cNvPr id="165" name="Google Shape;165;p1"/>
            <p:cNvSpPr/>
            <p:nvPr/>
          </p:nvSpPr>
          <p:spPr>
            <a:xfrm>
              <a:off x="5029200" y="3390900"/>
              <a:ext cx="9573359" cy="1066800"/>
            </a:xfrm>
            <a:prstGeom prst="roundRect">
              <a:avLst>
                <a:gd name="adj" fmla="val 50000"/>
              </a:avLst>
            </a:prstGeom>
            <a:solidFill>
              <a:schemeClr val="lt1"/>
            </a:solidFill>
            <a:ln w="12700" cap="flat" cmpd="sng">
              <a:solidFill>
                <a:srgbClr val="C55A11"/>
              </a:solidFill>
              <a:prstDash val="solid"/>
              <a:miter lim="800000"/>
              <a:headEnd type="none" w="sm" len="sm"/>
              <a:tailEnd type="none" w="sm" len="sm"/>
            </a:ln>
          </p:spPr>
          <p:txBody>
            <a:bodyPr spcFirstLastPara="1" wrap="square" lIns="137138" tIns="68550" rIns="137138" bIns="68550" anchor="ctr" anchorCtr="0">
              <a:noAutofit/>
            </a:bodyPr>
            <a:lstStyle/>
            <a:p>
              <a:pPr algn="ctr" defTabSz="1371566">
                <a:buClr>
                  <a:srgbClr val="000000"/>
                </a:buClr>
                <a:buSzPts val="2400"/>
                <a:defRPr/>
              </a:pPr>
              <a:r>
                <a:rPr lang="en-US" sz="3600" u="sng" kern="0">
                  <a:solidFill>
                    <a:srgbClr val="000000"/>
                  </a:solidFill>
                  <a:latin typeface="Arial"/>
                  <a:cs typeface="Arial"/>
                  <a:sym typeface="Arial"/>
                  <a:hlinkClick r:id="rId3">
                    <a:extLst>
                      <a:ext uri="{A12FA001-AC4F-418D-AE19-62706E023703}">
                        <ahyp:hlinkClr xmlns="" xmlns:ahyp="http://schemas.microsoft.com/office/drawing/2018/hyperlinkcolor" val="tx"/>
                      </a:ext>
                    </a:extLst>
                  </a:hlinkClick>
                </a:rPr>
                <a:t>https://kenhgiaovien.com/</a:t>
              </a:r>
              <a:r>
                <a:rPr lang="en-US" sz="3600" kern="0">
                  <a:solidFill>
                    <a:srgbClr val="000000"/>
                  </a:solidFill>
                  <a:latin typeface="Arial"/>
                  <a:cs typeface="Arial"/>
                  <a:sym typeface="Arial"/>
                </a:rPr>
                <a:t> </a:t>
              </a:r>
              <a:endParaRPr sz="2100" kern="0">
                <a:solidFill>
                  <a:srgbClr val="000000"/>
                </a:solidFill>
                <a:latin typeface="Arial"/>
                <a:cs typeface="Arial"/>
                <a:sym typeface="Arial"/>
              </a:endParaRPr>
            </a:p>
          </p:txBody>
        </p:sp>
        <p:pic>
          <p:nvPicPr>
            <p:cNvPr id="166" name="Google Shape;166;p1" descr="A colorful letter g on a black background&#10;&#10;Description automatically generated"/>
            <p:cNvPicPr preferRelativeResize="0"/>
            <p:nvPr/>
          </p:nvPicPr>
          <p:blipFill rotWithShape="1">
            <a:blip r:embed="rId4">
              <a:alphaModFix/>
            </a:blip>
            <a:srcRect/>
            <a:stretch/>
          </p:blipFill>
          <p:spPr>
            <a:xfrm>
              <a:off x="5368288" y="3463290"/>
              <a:ext cx="922020" cy="922020"/>
            </a:xfrm>
            <a:prstGeom prst="rect">
              <a:avLst/>
            </a:prstGeom>
            <a:noFill/>
            <a:ln>
              <a:noFill/>
            </a:ln>
          </p:spPr>
        </p:pic>
        <p:pic>
          <p:nvPicPr>
            <p:cNvPr id="167" name="Google Shape;167;p1"/>
            <p:cNvPicPr preferRelativeResize="0"/>
            <p:nvPr/>
          </p:nvPicPr>
          <p:blipFill rotWithShape="1">
            <a:blip r:embed="rId5">
              <a:alphaModFix/>
            </a:blip>
            <a:srcRect/>
            <a:stretch/>
          </p:blipFill>
          <p:spPr>
            <a:xfrm rot="-1474430">
              <a:off x="13354142" y="3525549"/>
              <a:ext cx="912564" cy="1216752"/>
            </a:xfrm>
            <a:prstGeom prst="rect">
              <a:avLst/>
            </a:prstGeom>
            <a:noFill/>
            <a:ln>
              <a:noFill/>
            </a:ln>
          </p:spPr>
        </p:pic>
      </p:grpSp>
      <p:sp>
        <p:nvSpPr>
          <p:cNvPr id="168" name="Google Shape;168;p1"/>
          <p:cNvSpPr txBox="1"/>
          <p:nvPr/>
        </p:nvSpPr>
        <p:spPr>
          <a:xfrm>
            <a:off x="1225237" y="2694920"/>
            <a:ext cx="12269540" cy="4293422"/>
          </a:xfrm>
          <a:prstGeom prst="rect">
            <a:avLst/>
          </a:prstGeom>
          <a:noFill/>
          <a:ln>
            <a:noFill/>
          </a:ln>
        </p:spPr>
        <p:txBody>
          <a:bodyPr spcFirstLastPara="1" wrap="square" lIns="137138" tIns="68550" rIns="137138" bIns="68550" anchor="t" anchorCtr="0">
            <a:spAutoFit/>
          </a:bodyPr>
          <a:lstStyle/>
          <a:p>
            <a:pPr marL="685817" indent="-685817" algn="just" defTabSz="1371566">
              <a:lnSpc>
                <a:spcPct val="150000"/>
              </a:lnSpc>
              <a:buClr>
                <a:srgbClr val="000000"/>
              </a:buClr>
              <a:buSzPts val="2400"/>
              <a:buFont typeface="Arial"/>
              <a:buChar char="•"/>
              <a:defRPr/>
            </a:pPr>
            <a:r>
              <a:rPr lang="en-US" sz="3600" kern="0">
                <a:solidFill>
                  <a:srgbClr val="000000"/>
                </a:solidFill>
                <a:latin typeface="Arial"/>
                <a:cs typeface="Arial"/>
                <a:sym typeface="Arial"/>
              </a:rPr>
              <a:t>Bài giảng và giáo án này chỉ có duy nhất trên </a:t>
            </a:r>
            <a:r>
              <a:rPr lang="en-US" sz="3600" b="1" kern="0">
                <a:solidFill>
                  <a:srgbClr val="000000"/>
                </a:solidFill>
                <a:latin typeface="Arial"/>
                <a:cs typeface="Arial"/>
                <a:sym typeface="Arial"/>
              </a:rPr>
              <a:t>kenhgiaovien.com </a:t>
            </a:r>
            <a:endParaRPr sz="3600" b="1" kern="0">
              <a:solidFill>
                <a:srgbClr val="000000"/>
              </a:solidFill>
              <a:latin typeface="Arial"/>
              <a:cs typeface="Arial"/>
              <a:sym typeface="Arial"/>
            </a:endParaRPr>
          </a:p>
          <a:p>
            <a:pPr marL="685817" indent="-685817" algn="just" defTabSz="1371566">
              <a:lnSpc>
                <a:spcPct val="150000"/>
              </a:lnSpc>
              <a:buClr>
                <a:srgbClr val="000000"/>
              </a:buClr>
              <a:buSzPts val="2400"/>
              <a:buFont typeface="Arial"/>
              <a:buChar char="•"/>
              <a:defRPr/>
            </a:pPr>
            <a:r>
              <a:rPr lang="en-US" sz="3600" kern="0">
                <a:solidFill>
                  <a:srgbClr val="000000"/>
                </a:solidFill>
                <a:latin typeface="Arial"/>
                <a:cs typeface="Arial"/>
                <a:sym typeface="Arial"/>
              </a:rPr>
              <a:t>Bất cứ nơi nào đăng bán lại đều là đánh cắp bản quyền và hưởng lợi bất chính trên công sức của giáo viên. </a:t>
            </a:r>
            <a:endParaRPr sz="2100" kern="0">
              <a:solidFill>
                <a:srgbClr val="000000"/>
              </a:solidFill>
              <a:latin typeface="Arial"/>
              <a:cs typeface="Arial"/>
              <a:sym typeface="Arial"/>
            </a:endParaRPr>
          </a:p>
          <a:p>
            <a:pPr marL="685817" indent="-685817" algn="just" defTabSz="1371566">
              <a:lnSpc>
                <a:spcPct val="150000"/>
              </a:lnSpc>
              <a:buClr>
                <a:srgbClr val="000000"/>
              </a:buClr>
              <a:buSzPts val="2400"/>
              <a:buFont typeface="Arial"/>
              <a:buChar char="•"/>
              <a:defRPr/>
            </a:pPr>
            <a:r>
              <a:rPr lang="en-US" sz="3600" kern="0">
                <a:solidFill>
                  <a:srgbClr val="000000"/>
                </a:solidFill>
                <a:latin typeface="Arial"/>
                <a:cs typeface="Arial"/>
                <a:sym typeface="Arial"/>
              </a:rPr>
              <a:t>Vui lòng không tiếp tay cho hành vi xấu.</a:t>
            </a:r>
            <a:endParaRPr sz="2100" kern="0">
              <a:solidFill>
                <a:srgbClr val="000000"/>
              </a:solidFill>
              <a:latin typeface="Arial"/>
              <a:cs typeface="Arial"/>
              <a:sym typeface="Arial"/>
            </a:endParaRPr>
          </a:p>
        </p:txBody>
      </p:sp>
      <p:sp>
        <p:nvSpPr>
          <p:cNvPr id="169" name="Google Shape;169;p1"/>
          <p:cNvSpPr txBox="1"/>
          <p:nvPr/>
        </p:nvSpPr>
        <p:spPr>
          <a:xfrm>
            <a:off x="2706572" y="8566590"/>
            <a:ext cx="6507755" cy="1154102"/>
          </a:xfrm>
          <a:prstGeom prst="rect">
            <a:avLst/>
          </a:prstGeom>
          <a:noFill/>
          <a:ln>
            <a:noFill/>
          </a:ln>
        </p:spPr>
        <p:txBody>
          <a:bodyPr spcFirstLastPara="1" wrap="square" lIns="137138" tIns="68550" rIns="137138" bIns="68550" anchor="t" anchorCtr="0">
            <a:spAutoFit/>
          </a:bodyPr>
          <a:lstStyle/>
          <a:p>
            <a:pPr algn="ctr" defTabSz="1371566">
              <a:buClr>
                <a:srgbClr val="000000"/>
              </a:buClr>
              <a:buSzPts val="4000"/>
              <a:defRPr/>
            </a:pPr>
            <a:r>
              <a:rPr lang="en-US" sz="6000" kern="0">
                <a:solidFill>
                  <a:srgbClr val="000000"/>
                </a:solidFill>
                <a:latin typeface="Aharoni"/>
                <a:ea typeface="Aharoni"/>
                <a:cs typeface="Aharoni"/>
                <a:sym typeface="Aharoni"/>
              </a:rPr>
              <a:t>Zalo: </a:t>
            </a:r>
            <a:r>
              <a:rPr lang="en-US" sz="6600" b="1" kern="0">
                <a:solidFill>
                  <a:srgbClr val="4EA72E"/>
                </a:solidFill>
                <a:latin typeface="Aharoni"/>
                <a:ea typeface="Aharoni"/>
                <a:cs typeface="Aharoni"/>
                <a:sym typeface="Aharoni"/>
              </a:rPr>
              <a:t>0386 168 725</a:t>
            </a:r>
            <a:endParaRPr sz="6000" b="1" kern="0">
              <a:solidFill>
                <a:srgbClr val="4EA72E"/>
              </a:solidFill>
              <a:latin typeface="Aharoni"/>
              <a:ea typeface="Aharoni"/>
              <a:cs typeface="Aharoni"/>
              <a:sym typeface="Aharoni"/>
            </a:endParaRPr>
          </a:p>
        </p:txBody>
      </p:sp>
      <p:pic>
        <p:nvPicPr>
          <p:cNvPr id="170" name="Google Shape;170;p1"/>
          <p:cNvPicPr preferRelativeResize="0"/>
          <p:nvPr/>
        </p:nvPicPr>
        <p:blipFill rotWithShape="1">
          <a:blip r:embed="rId6">
            <a:alphaModFix/>
          </a:blip>
          <a:srcRect/>
          <a:stretch/>
        </p:blipFill>
        <p:spPr>
          <a:xfrm>
            <a:off x="13081820" y="3209384"/>
            <a:ext cx="4511981" cy="7077617"/>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F5DE"/>
        </a:solidFill>
        <a:effectLst/>
      </p:bgPr>
    </p:bg>
    <p:spTree>
      <p:nvGrpSpPr>
        <p:cNvPr id="1" name=""/>
        <p:cNvGrpSpPr/>
        <p:nvPr/>
      </p:nvGrpSpPr>
      <p:grpSpPr>
        <a:xfrm>
          <a:off x="0" y="0"/>
          <a:ext cx="0" cy="0"/>
          <a:chOff x="0" y="0"/>
          <a:chExt cx="0" cy="0"/>
        </a:xfrm>
      </p:grpSpPr>
      <p:sp>
        <p:nvSpPr>
          <p:cNvPr id="3" name="Freeform 3"/>
          <p:cNvSpPr/>
          <p:nvPr/>
        </p:nvSpPr>
        <p:spPr>
          <a:xfrm rot="759443">
            <a:off x="-1995239" y="-3368604"/>
            <a:ext cx="9386333" cy="8211630"/>
          </a:xfrm>
          <a:custGeom>
            <a:avLst/>
            <a:gdLst/>
            <a:ahLst/>
            <a:cxnLst/>
            <a:rect l="l" t="t" r="r" b="b"/>
            <a:pathLst>
              <a:path w="9386333" h="8211630">
                <a:moveTo>
                  <a:pt x="0" y="0"/>
                </a:moveTo>
                <a:lnTo>
                  <a:pt x="9386334" y="0"/>
                </a:lnTo>
                <a:lnTo>
                  <a:pt x="9386334" y="8211630"/>
                </a:lnTo>
                <a:lnTo>
                  <a:pt x="0" y="8211630"/>
                </a:lnTo>
                <a:lnTo>
                  <a:pt x="0" y="0"/>
                </a:lnTo>
                <a:close/>
              </a:path>
            </a:pathLst>
          </a:custGeom>
          <a:blipFill>
            <a:blip>
              <a:extLst>
                <a:ext uri="{96DAC541-7B7A-43D3-8B79-37D633B846F1}">
                  <asvg:svgBlip xmlns="" xmlns:asvg="http://schemas.microsoft.com/office/drawing/2016/SVG/main" r:embed="rId2"/>
                </a:ext>
              </a:extLst>
            </a:blip>
            <a:stretch>
              <a:fillRect/>
            </a:stretch>
          </a:blipFill>
          <a:effectLst>
            <a:outerShdw blurRad="50800" dist="38100" dir="2700000" algn="tl" rotWithShape="0">
              <a:prstClr val="black">
                <a:alpha val="40000"/>
              </a:prst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Freeform 4"/>
          <p:cNvSpPr/>
          <p:nvPr/>
        </p:nvSpPr>
        <p:spPr>
          <a:xfrm rot="759443">
            <a:off x="9615962" y="4129795"/>
            <a:ext cx="9386333" cy="8211630"/>
          </a:xfrm>
          <a:custGeom>
            <a:avLst/>
            <a:gdLst/>
            <a:ahLst/>
            <a:cxnLst/>
            <a:rect l="l" t="t" r="r" b="b"/>
            <a:pathLst>
              <a:path w="9386333" h="8211630">
                <a:moveTo>
                  <a:pt x="0" y="0"/>
                </a:moveTo>
                <a:lnTo>
                  <a:pt x="9386333" y="0"/>
                </a:lnTo>
                <a:lnTo>
                  <a:pt x="9386333" y="8211630"/>
                </a:lnTo>
                <a:lnTo>
                  <a:pt x="0" y="8211630"/>
                </a:lnTo>
                <a:lnTo>
                  <a:pt x="0" y="0"/>
                </a:lnTo>
                <a:close/>
              </a:path>
            </a:pathLst>
          </a:custGeom>
          <a:blipFill>
            <a:blip>
              <a:extLst>
                <a:ext uri="{96DAC541-7B7A-43D3-8B79-37D633B846F1}">
                  <asvg:svgBlip xmlns="" xmlns:asvg="http://schemas.microsoft.com/office/drawing/2016/SVG/main" r:embed="rId2"/>
                </a:ext>
              </a:extLst>
            </a:blip>
            <a:stretch>
              <a:fillRect/>
            </a:stretch>
          </a:blipFill>
          <a:effectLst>
            <a:outerShdw blurRad="50800" dist="38100" dir="2700000" algn="tl" rotWithShape="0">
              <a:prstClr val="black">
                <a:alpha val="40000"/>
              </a:prst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Freeform 5"/>
          <p:cNvSpPr/>
          <p:nvPr/>
        </p:nvSpPr>
        <p:spPr>
          <a:xfrm rot="1555008">
            <a:off x="13104534" y="-4078314"/>
            <a:ext cx="9386333" cy="8211630"/>
          </a:xfrm>
          <a:custGeom>
            <a:avLst/>
            <a:gdLst/>
            <a:ahLst/>
            <a:cxnLst/>
            <a:rect l="l" t="t" r="r" b="b"/>
            <a:pathLst>
              <a:path w="9386333" h="8211630">
                <a:moveTo>
                  <a:pt x="0" y="0"/>
                </a:moveTo>
                <a:lnTo>
                  <a:pt x="9386333" y="0"/>
                </a:lnTo>
                <a:lnTo>
                  <a:pt x="9386333" y="8211630"/>
                </a:lnTo>
                <a:lnTo>
                  <a:pt x="0" y="8211630"/>
                </a:lnTo>
                <a:lnTo>
                  <a:pt x="0" y="0"/>
                </a:lnTo>
                <a:close/>
              </a:path>
            </a:pathLst>
          </a:custGeom>
          <a:blipFill>
            <a:blip>
              <a:extLst>
                <a:ext uri="{96DAC541-7B7A-43D3-8B79-37D633B846F1}">
                  <asvg:svgBlip xmlns="" xmlns:asvg="http://schemas.microsoft.com/office/drawing/2016/SVG/main" r:embed="rId2"/>
                </a:ext>
              </a:extLst>
            </a:blip>
            <a:stretch>
              <a:fillRect/>
            </a:stretch>
          </a:blipFill>
          <a:effectLst>
            <a:outerShdw blurRad="50800" dist="38100" dir="2700000" algn="tl" rotWithShape="0">
              <a:prstClr val="black">
                <a:alpha val="40000"/>
              </a:prst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Freeform 9"/>
          <p:cNvSpPr/>
          <p:nvPr/>
        </p:nvSpPr>
        <p:spPr>
          <a:xfrm flipH="1">
            <a:off x="11403906" y="7486658"/>
            <a:ext cx="6329254" cy="2572416"/>
          </a:xfrm>
          <a:custGeom>
            <a:avLst/>
            <a:gdLst/>
            <a:ahLst/>
            <a:cxnLst/>
            <a:rect l="l" t="t" r="r" b="b"/>
            <a:pathLst>
              <a:path w="6329254" h="2572416">
                <a:moveTo>
                  <a:pt x="6329254" y="0"/>
                </a:moveTo>
                <a:lnTo>
                  <a:pt x="0" y="0"/>
                </a:lnTo>
                <a:lnTo>
                  <a:pt x="0" y="2572416"/>
                </a:lnTo>
                <a:lnTo>
                  <a:pt x="6329254" y="2572416"/>
                </a:lnTo>
                <a:lnTo>
                  <a:pt x="6329254" y="0"/>
                </a:lnTo>
                <a:close/>
              </a:path>
            </a:pathLst>
          </a:custGeom>
          <a:blipFill>
            <a:blip>
              <a:extLst>
                <a:ext uri="{96DAC541-7B7A-43D3-8B79-37D633B846F1}">
                  <asvg:svgBlip xmlns="" xmlns:asvg="http://schemas.microsoft.com/office/drawing/2016/SVG/main" r:embed="rId3"/>
                </a:ext>
              </a:extLst>
            </a:blip>
            <a:stretch>
              <a:fillRect/>
            </a:stretch>
          </a:blipFill>
          <a:effectLst>
            <a:outerShdw blurRad="50800" dist="38100" dir="2700000" algn="tl" rotWithShape="0">
              <a:prstClr val="black">
                <a:alpha val="40000"/>
              </a:prst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Freeform 10"/>
          <p:cNvSpPr/>
          <p:nvPr/>
        </p:nvSpPr>
        <p:spPr>
          <a:xfrm>
            <a:off x="-824777" y="863600"/>
            <a:ext cx="3522704" cy="1431742"/>
          </a:xfrm>
          <a:custGeom>
            <a:avLst/>
            <a:gdLst/>
            <a:ahLst/>
            <a:cxnLst/>
            <a:rect l="l" t="t" r="r" b="b"/>
            <a:pathLst>
              <a:path w="8262334" h="3358083">
                <a:moveTo>
                  <a:pt x="0" y="0"/>
                </a:moveTo>
                <a:lnTo>
                  <a:pt x="8262334" y="0"/>
                </a:lnTo>
                <a:lnTo>
                  <a:pt x="8262334" y="3358083"/>
                </a:lnTo>
                <a:lnTo>
                  <a:pt x="0" y="3358083"/>
                </a:lnTo>
                <a:lnTo>
                  <a:pt x="0" y="0"/>
                </a:lnTo>
                <a:close/>
              </a:path>
            </a:pathLst>
          </a:custGeom>
          <a:blipFill>
            <a:blip>
              <a:extLst>
                <a:ext uri="{96DAC541-7B7A-43D3-8B79-37D633B846F1}">
                  <asvg:svgBlip xmlns="" xmlns:asvg="http://schemas.microsoft.com/office/drawing/2016/SVG/main" r:embed="rId3"/>
                </a:ext>
              </a:extLst>
            </a:blip>
            <a:stretch>
              <a:fillRect/>
            </a:stretch>
          </a:blipFill>
          <a:effectLst>
            <a:outerShdw blurRad="50800" dist="38100" dir="2700000" algn="tl" rotWithShape="0">
              <a:prstClr val="black">
                <a:alpha val="40000"/>
              </a:prst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Freeform 11"/>
          <p:cNvSpPr/>
          <p:nvPr/>
        </p:nvSpPr>
        <p:spPr>
          <a:xfrm>
            <a:off x="8830348" y="-170955"/>
            <a:ext cx="5903338" cy="2399310"/>
          </a:xfrm>
          <a:custGeom>
            <a:avLst/>
            <a:gdLst/>
            <a:ahLst/>
            <a:cxnLst/>
            <a:rect l="l" t="t" r="r" b="b"/>
            <a:pathLst>
              <a:path w="5903338" h="2399310">
                <a:moveTo>
                  <a:pt x="0" y="0"/>
                </a:moveTo>
                <a:lnTo>
                  <a:pt x="5903338" y="0"/>
                </a:lnTo>
                <a:lnTo>
                  <a:pt x="5903338" y="2399310"/>
                </a:lnTo>
                <a:lnTo>
                  <a:pt x="0" y="2399310"/>
                </a:lnTo>
                <a:lnTo>
                  <a:pt x="0" y="0"/>
                </a:lnTo>
                <a:close/>
              </a:path>
            </a:pathLst>
          </a:custGeom>
          <a:blipFill>
            <a:blip>
              <a:extLst>
                <a:ext uri="{96DAC541-7B7A-43D3-8B79-37D633B846F1}">
                  <asvg:svgBlip xmlns="" xmlns:asvg="http://schemas.microsoft.com/office/drawing/2016/SVG/main" r:embed="rId3"/>
                </a:ext>
              </a:extLst>
            </a:blip>
            <a:stretch>
              <a:fillRect/>
            </a:stretch>
          </a:blipFill>
          <a:effectLst>
            <a:outerShdw blurRad="50800" dist="38100" dir="2700000" algn="tl" rotWithShape="0">
              <a:prstClr val="black">
                <a:alpha val="40000"/>
              </a:prst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Freeform 2">
            <a:extLst>
              <a:ext uri="{FF2B5EF4-FFF2-40B4-BE49-F238E27FC236}">
                <a16:creationId xmlns:a16="http://schemas.microsoft.com/office/drawing/2014/main" id="{506D8092-9423-6923-EABF-A5623A03675B}"/>
              </a:ext>
            </a:extLst>
          </p:cNvPr>
          <p:cNvSpPr/>
          <p:nvPr/>
        </p:nvSpPr>
        <p:spPr>
          <a:xfrm>
            <a:off x="-25400" y="863600"/>
            <a:ext cx="12031366" cy="9410700"/>
          </a:xfrm>
          <a:custGeom>
            <a:avLst/>
            <a:gdLst/>
            <a:ahLst/>
            <a:cxnLst/>
            <a:rect l="l" t="t" r="r" b="b"/>
            <a:pathLst>
              <a:path w="5527880" h="4318656">
                <a:moveTo>
                  <a:pt x="0" y="0"/>
                </a:moveTo>
                <a:lnTo>
                  <a:pt x="5527880" y="0"/>
                </a:lnTo>
                <a:lnTo>
                  <a:pt x="5527880" y="4318656"/>
                </a:lnTo>
                <a:lnTo>
                  <a:pt x="0" y="4318656"/>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TextBox 9">
            <a:extLst>
              <a:ext uri="{FF2B5EF4-FFF2-40B4-BE49-F238E27FC236}">
                <a16:creationId xmlns:a16="http://schemas.microsoft.com/office/drawing/2014/main" id="{FE254EA5-89B6-07B5-9A52-2D6AD4BCFF93}"/>
              </a:ext>
            </a:extLst>
          </p:cNvPr>
          <p:cNvSpPr txBox="1"/>
          <p:nvPr/>
        </p:nvSpPr>
        <p:spPr>
          <a:xfrm>
            <a:off x="10631532" y="2162709"/>
            <a:ext cx="7656468" cy="5214376"/>
          </a:xfrm>
          <a:prstGeom prst="rect">
            <a:avLst/>
          </a:prstGeom>
        </p:spPr>
        <p:txBody>
          <a:bodyPr wrap="square" lIns="0" tIns="0" rIns="0" bIns="0" rtlCol="0" anchor="t">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2000" b="1"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1FTV Akira Expanded" panose="02000800000000000000" pitchFamily="50" charset="0"/>
                <a:ea typeface="+mn-ea"/>
                <a:cs typeface="Arial" panose="020B0604020202020204" pitchFamily="34" charset="0"/>
              </a:rPr>
              <a:t>VỀ ĐÍCH</a:t>
            </a:r>
            <a:endParaRPr kumimoji="0" lang="en-US" sz="120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1FTV Akira Expanded" panose="02000800000000000000" pitchFamily="50" charset="0"/>
              <a:ea typeface="+mn-ea"/>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F5DE"/>
        </a:solidFill>
        <a:effectLst/>
      </p:bgPr>
    </p:bg>
    <p:spTree>
      <p:nvGrpSpPr>
        <p:cNvPr id="1" name=""/>
        <p:cNvGrpSpPr/>
        <p:nvPr/>
      </p:nvGrpSpPr>
      <p:grpSpPr>
        <a:xfrm>
          <a:off x="0" y="0"/>
          <a:ext cx="0" cy="0"/>
          <a:chOff x="0" y="0"/>
          <a:chExt cx="0" cy="0"/>
        </a:xfrm>
      </p:grpSpPr>
      <p:grpSp>
        <p:nvGrpSpPr>
          <p:cNvPr id="18" name="Group 21">
            <a:extLst>
              <a:ext uri="{FF2B5EF4-FFF2-40B4-BE49-F238E27FC236}">
                <a16:creationId xmlns:a16="http://schemas.microsoft.com/office/drawing/2014/main" id="{0250CA72-1B01-E2E1-2AB2-4CB6541562CA}"/>
              </a:ext>
            </a:extLst>
          </p:cNvPr>
          <p:cNvGrpSpPr/>
          <p:nvPr/>
        </p:nvGrpSpPr>
        <p:grpSpPr>
          <a:xfrm>
            <a:off x="728165" y="512511"/>
            <a:ext cx="17055411" cy="8579051"/>
            <a:chOff x="0" y="0"/>
            <a:chExt cx="22740547" cy="11438735"/>
          </a:xfrm>
        </p:grpSpPr>
        <p:sp>
          <p:nvSpPr>
            <p:cNvPr id="19" name="Freeform 22">
              <a:extLst>
                <a:ext uri="{FF2B5EF4-FFF2-40B4-BE49-F238E27FC236}">
                  <a16:creationId xmlns:a16="http://schemas.microsoft.com/office/drawing/2014/main" id="{4363F8C5-94CD-9FC1-EB5F-478F59B25DD1}"/>
                </a:ext>
              </a:extLst>
            </p:cNvPr>
            <p:cNvSpPr/>
            <p:nvPr/>
          </p:nvSpPr>
          <p:spPr>
            <a:xfrm rot="-10800000">
              <a:off x="0" y="4655856"/>
              <a:ext cx="12360599" cy="6782879"/>
            </a:xfrm>
            <a:custGeom>
              <a:avLst/>
              <a:gdLst/>
              <a:ahLst/>
              <a:cxnLst/>
              <a:rect l="l" t="t" r="r" b="b"/>
              <a:pathLst>
                <a:path w="12360599" h="6782879">
                  <a:moveTo>
                    <a:pt x="0" y="0"/>
                  </a:moveTo>
                  <a:lnTo>
                    <a:pt x="12360599" y="0"/>
                  </a:lnTo>
                  <a:lnTo>
                    <a:pt x="12360599" y="6782879"/>
                  </a:lnTo>
                  <a:lnTo>
                    <a:pt x="0" y="6782879"/>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0" name="Freeform 23">
              <a:extLst>
                <a:ext uri="{FF2B5EF4-FFF2-40B4-BE49-F238E27FC236}">
                  <a16:creationId xmlns:a16="http://schemas.microsoft.com/office/drawing/2014/main" id="{4E44E4EE-1B66-9768-58EC-CB9F498A3B86}"/>
                </a:ext>
              </a:extLst>
            </p:cNvPr>
            <p:cNvSpPr/>
            <p:nvPr/>
          </p:nvSpPr>
          <p:spPr>
            <a:xfrm rot="-10800000">
              <a:off x="9766743" y="8320993"/>
              <a:ext cx="7577862" cy="3117741"/>
            </a:xfrm>
            <a:custGeom>
              <a:avLst/>
              <a:gdLst/>
              <a:ahLst/>
              <a:cxnLst/>
              <a:rect l="l" t="t" r="r" b="b"/>
              <a:pathLst>
                <a:path w="7577862" h="3117741">
                  <a:moveTo>
                    <a:pt x="0" y="0"/>
                  </a:moveTo>
                  <a:lnTo>
                    <a:pt x="7577862" y="0"/>
                  </a:lnTo>
                  <a:lnTo>
                    <a:pt x="7577862" y="3117742"/>
                  </a:lnTo>
                  <a:lnTo>
                    <a:pt x="0" y="3117742"/>
                  </a:lnTo>
                  <a:lnTo>
                    <a:pt x="0" y="0"/>
                  </a:lnTo>
                  <a:close/>
                </a:path>
              </a:pathLst>
            </a:custGeom>
            <a:blipFill>
              <a:blip r:embed="rId3"/>
              <a:stretch>
                <a:fillRect r="-63114" b="-117557"/>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Freeform 24">
              <a:extLst>
                <a:ext uri="{FF2B5EF4-FFF2-40B4-BE49-F238E27FC236}">
                  <a16:creationId xmlns:a16="http://schemas.microsoft.com/office/drawing/2014/main" id="{F2C916F6-B16B-EECC-0262-330611CC4899}"/>
                </a:ext>
              </a:extLst>
            </p:cNvPr>
            <p:cNvSpPr/>
            <p:nvPr/>
          </p:nvSpPr>
          <p:spPr>
            <a:xfrm>
              <a:off x="11244218" y="541558"/>
              <a:ext cx="11496330" cy="6911815"/>
            </a:xfrm>
            <a:custGeom>
              <a:avLst/>
              <a:gdLst/>
              <a:ahLst/>
              <a:cxnLst/>
              <a:rect l="l" t="t" r="r" b="b"/>
              <a:pathLst>
                <a:path w="11496330" h="6911815">
                  <a:moveTo>
                    <a:pt x="0" y="0"/>
                  </a:moveTo>
                  <a:lnTo>
                    <a:pt x="11496329" y="0"/>
                  </a:lnTo>
                  <a:lnTo>
                    <a:pt x="11496329" y="6911815"/>
                  </a:lnTo>
                  <a:lnTo>
                    <a:pt x="0" y="6911815"/>
                  </a:lnTo>
                  <a:lnTo>
                    <a:pt x="0" y="0"/>
                  </a:lnTo>
                  <a:close/>
                </a:path>
              </a:pathLst>
            </a:custGeom>
            <a:blipFill>
              <a:blip r:embed="rId3"/>
              <a:stretch>
                <a:fillRect l="-10890" b="-1213"/>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Freeform 25">
              <a:extLst>
                <a:ext uri="{FF2B5EF4-FFF2-40B4-BE49-F238E27FC236}">
                  <a16:creationId xmlns:a16="http://schemas.microsoft.com/office/drawing/2014/main" id="{5AD06B51-D877-1901-45C2-9AC15AABB2F9}"/>
                </a:ext>
              </a:extLst>
            </p:cNvPr>
            <p:cNvSpPr/>
            <p:nvPr/>
          </p:nvSpPr>
          <p:spPr>
            <a:xfrm>
              <a:off x="3202955" y="0"/>
              <a:ext cx="8041263" cy="3429007"/>
            </a:xfrm>
            <a:custGeom>
              <a:avLst/>
              <a:gdLst/>
              <a:ahLst/>
              <a:cxnLst/>
              <a:rect l="l" t="t" r="r" b="b"/>
              <a:pathLst>
                <a:path w="8041263" h="3429007">
                  <a:moveTo>
                    <a:pt x="0" y="0"/>
                  </a:moveTo>
                  <a:lnTo>
                    <a:pt x="8041263" y="0"/>
                  </a:lnTo>
                  <a:lnTo>
                    <a:pt x="8041263" y="3429007"/>
                  </a:lnTo>
                  <a:lnTo>
                    <a:pt x="0" y="3429007"/>
                  </a:lnTo>
                  <a:lnTo>
                    <a:pt x="0" y="0"/>
                  </a:lnTo>
                  <a:close/>
                </a:path>
              </a:pathLst>
            </a:custGeom>
            <a:blipFill>
              <a:blip r:embed="rId3"/>
              <a:stretch>
                <a:fillRect t="-105669" r="-60905" b="-1393"/>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3" name="cờ 9">
            <a:extLst>
              <a:ext uri="{FF2B5EF4-FFF2-40B4-BE49-F238E27FC236}">
                <a16:creationId xmlns:a16="http://schemas.microsoft.com/office/drawing/2014/main" id="{A71ED533-8ECF-354E-3F8E-8A9E3DFC323A}"/>
              </a:ext>
            </a:extLst>
          </p:cNvPr>
          <p:cNvSpPr/>
          <p:nvPr/>
        </p:nvSpPr>
        <p:spPr>
          <a:xfrm>
            <a:off x="220074" y="497862"/>
            <a:ext cx="2789657" cy="1909014"/>
          </a:xfrm>
          <a:custGeom>
            <a:avLst/>
            <a:gdLst/>
            <a:ahLst/>
            <a:cxnLst/>
            <a:rect l="l" t="t" r="r" b="b"/>
            <a:pathLst>
              <a:path w="2545062" h="1568394">
                <a:moveTo>
                  <a:pt x="0" y="0"/>
                </a:moveTo>
                <a:lnTo>
                  <a:pt x="2545062" y="0"/>
                </a:lnTo>
                <a:lnTo>
                  <a:pt x="2545062" y="1568394"/>
                </a:lnTo>
                <a:lnTo>
                  <a:pt x="0" y="1568394"/>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0" name="1">
            <a:hlinkClick r:id="rId5" action="ppaction://hlinksldjump"/>
            <a:extLst>
              <a:ext uri="{FF2B5EF4-FFF2-40B4-BE49-F238E27FC236}">
                <a16:creationId xmlns:a16="http://schemas.microsoft.com/office/drawing/2014/main" id="{DEB51D0C-340F-CCA4-3D82-743FE8083CC8}"/>
              </a:ext>
            </a:extLst>
          </p:cNvPr>
          <p:cNvSpPr/>
          <p:nvPr/>
        </p:nvSpPr>
        <p:spPr>
          <a:xfrm rot="16200000">
            <a:off x="7923406" y="7499283"/>
            <a:ext cx="1060704" cy="1206708"/>
          </a:xfrm>
          <a:prstGeom prst="triangl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D84C1C"/>
                </a:solidFill>
                <a:effectLst/>
                <a:uLnTx/>
                <a:uFillTx/>
                <a:latin typeface="Arial" panose="020B0604020202020204" pitchFamily="34" charset="0"/>
                <a:ea typeface="+mn-ea"/>
                <a:cs typeface="Arial" panose="020B0604020202020204" pitchFamily="34" charset="0"/>
              </a:rPr>
              <a:t>1</a:t>
            </a:r>
            <a:endParaRPr kumimoji="0" lang="x-none" sz="3600" b="1" i="0" u="none" strike="noStrike" kern="1200" cap="none" spc="0" normalizeH="0" baseline="0" noProof="0" dirty="0">
              <a:ln>
                <a:noFill/>
              </a:ln>
              <a:solidFill>
                <a:srgbClr val="D84C1C"/>
              </a:solidFill>
              <a:effectLst/>
              <a:uLnTx/>
              <a:uFillTx/>
              <a:latin typeface="Arial" panose="020B0604020202020204" pitchFamily="34" charset="0"/>
              <a:ea typeface="+mn-ea"/>
              <a:cs typeface="Arial" panose="020B0604020202020204" pitchFamily="34" charset="0"/>
            </a:endParaRPr>
          </a:p>
        </p:txBody>
      </p:sp>
      <p:sp>
        <p:nvSpPr>
          <p:cNvPr id="32" name="3">
            <a:hlinkClick r:id="rId6" action="ppaction://hlinksldjump"/>
            <a:extLst>
              <a:ext uri="{FF2B5EF4-FFF2-40B4-BE49-F238E27FC236}">
                <a16:creationId xmlns:a16="http://schemas.microsoft.com/office/drawing/2014/main" id="{3F1B51DE-F0BC-F6DD-5229-467DCEA48221}"/>
              </a:ext>
            </a:extLst>
          </p:cNvPr>
          <p:cNvSpPr/>
          <p:nvPr/>
        </p:nvSpPr>
        <p:spPr>
          <a:xfrm rot="874228">
            <a:off x="2311318" y="5714335"/>
            <a:ext cx="1060704" cy="1306958"/>
          </a:xfrm>
          <a:prstGeom prst="triangle">
            <a:avLst>
              <a:gd name="adj" fmla="val 50910"/>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D84C1C"/>
                </a:solidFill>
                <a:effectLst/>
                <a:uLnTx/>
                <a:uFillTx/>
                <a:latin typeface="Arial" panose="020B0604020202020204" pitchFamily="34" charset="0"/>
                <a:ea typeface="+mn-ea"/>
                <a:cs typeface="Arial" panose="020B0604020202020204" pitchFamily="34" charset="0"/>
              </a:rPr>
              <a:t>2</a:t>
            </a:r>
            <a:endParaRPr kumimoji="0" lang="x-none" sz="3600" b="1" i="0" u="none" strike="noStrike" kern="1200" cap="none" spc="0" normalizeH="0" baseline="0" noProof="0" dirty="0">
              <a:ln>
                <a:noFill/>
              </a:ln>
              <a:solidFill>
                <a:srgbClr val="D84C1C"/>
              </a:solidFill>
              <a:effectLst/>
              <a:uLnTx/>
              <a:uFillTx/>
              <a:latin typeface="Arial" panose="020B0604020202020204" pitchFamily="34" charset="0"/>
              <a:ea typeface="+mn-ea"/>
              <a:cs typeface="Arial" panose="020B0604020202020204" pitchFamily="34" charset="0"/>
            </a:endParaRPr>
          </a:p>
        </p:txBody>
      </p:sp>
      <p:sp>
        <p:nvSpPr>
          <p:cNvPr id="33" name="4">
            <a:hlinkClick r:id="rId7" action="ppaction://hlinksldjump"/>
            <a:extLst>
              <a:ext uri="{FF2B5EF4-FFF2-40B4-BE49-F238E27FC236}">
                <a16:creationId xmlns:a16="http://schemas.microsoft.com/office/drawing/2014/main" id="{027F193F-BAFA-37AF-CBD1-9D2C66DD6191}"/>
              </a:ext>
            </a:extLst>
          </p:cNvPr>
          <p:cNvSpPr/>
          <p:nvPr/>
        </p:nvSpPr>
        <p:spPr>
          <a:xfrm rot="5400000">
            <a:off x="6952949" y="4446992"/>
            <a:ext cx="1060704" cy="1139842"/>
          </a:xfrm>
          <a:prstGeom prst="triangl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D84C1C"/>
                </a:solidFill>
                <a:effectLst/>
                <a:uLnTx/>
                <a:uFillTx/>
                <a:latin typeface="Arial" panose="020B0604020202020204" pitchFamily="34" charset="0"/>
                <a:ea typeface="+mn-ea"/>
                <a:cs typeface="Arial" panose="020B0604020202020204" pitchFamily="34" charset="0"/>
              </a:rPr>
              <a:t>3</a:t>
            </a:r>
            <a:endParaRPr kumimoji="0" lang="x-none" sz="3600" b="1" i="0" u="none" strike="noStrike" kern="1200" cap="none" spc="0" normalizeH="0" baseline="0" noProof="0" dirty="0">
              <a:ln>
                <a:noFill/>
              </a:ln>
              <a:solidFill>
                <a:srgbClr val="D84C1C"/>
              </a:solidFill>
              <a:effectLst/>
              <a:uLnTx/>
              <a:uFillTx/>
              <a:latin typeface="Arial" panose="020B0604020202020204" pitchFamily="34" charset="0"/>
              <a:ea typeface="+mn-ea"/>
              <a:cs typeface="Arial" panose="020B0604020202020204" pitchFamily="34" charset="0"/>
            </a:endParaRPr>
          </a:p>
        </p:txBody>
      </p:sp>
      <p:sp>
        <p:nvSpPr>
          <p:cNvPr id="34" name="5">
            <a:hlinkClick r:id="rId8" action="ppaction://hlinksldjump"/>
            <a:extLst>
              <a:ext uri="{FF2B5EF4-FFF2-40B4-BE49-F238E27FC236}">
                <a16:creationId xmlns:a16="http://schemas.microsoft.com/office/drawing/2014/main" id="{E88D39CD-A20F-2D07-41C1-14F0055230E6}"/>
              </a:ext>
            </a:extLst>
          </p:cNvPr>
          <p:cNvSpPr/>
          <p:nvPr/>
        </p:nvSpPr>
        <p:spPr>
          <a:xfrm rot="5400000">
            <a:off x="11057900" y="4501657"/>
            <a:ext cx="1060704" cy="1139842"/>
          </a:xfrm>
          <a:prstGeom prst="triangl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D84C1C"/>
                </a:solidFill>
                <a:effectLst/>
                <a:uLnTx/>
                <a:uFillTx/>
                <a:latin typeface="Arial" panose="020B0604020202020204" pitchFamily="34" charset="0"/>
                <a:ea typeface="+mn-ea"/>
                <a:cs typeface="Arial" panose="020B0604020202020204" pitchFamily="34" charset="0"/>
              </a:rPr>
              <a:t>4</a:t>
            </a:r>
            <a:endParaRPr kumimoji="0" lang="x-none" sz="3600" b="1" i="0" u="none" strike="noStrike" kern="1200" cap="none" spc="0" normalizeH="0" baseline="0" noProof="0" dirty="0">
              <a:ln>
                <a:noFill/>
              </a:ln>
              <a:solidFill>
                <a:srgbClr val="D84C1C"/>
              </a:solidFill>
              <a:effectLst/>
              <a:uLnTx/>
              <a:uFillTx/>
              <a:latin typeface="Arial" panose="020B0604020202020204" pitchFamily="34" charset="0"/>
              <a:ea typeface="+mn-ea"/>
              <a:cs typeface="Arial" panose="020B0604020202020204" pitchFamily="34" charset="0"/>
            </a:endParaRPr>
          </a:p>
        </p:txBody>
      </p:sp>
      <p:sp>
        <p:nvSpPr>
          <p:cNvPr id="35" name="6">
            <a:hlinkClick r:id="rId9" action="ppaction://hlinksldjump"/>
            <a:extLst>
              <a:ext uri="{FF2B5EF4-FFF2-40B4-BE49-F238E27FC236}">
                <a16:creationId xmlns:a16="http://schemas.microsoft.com/office/drawing/2014/main" id="{12BDE332-1794-3A81-95F6-AA341768124A}"/>
              </a:ext>
            </a:extLst>
          </p:cNvPr>
          <p:cNvSpPr/>
          <p:nvPr/>
        </p:nvSpPr>
        <p:spPr>
          <a:xfrm rot="20651844">
            <a:off x="15110229" y="2856063"/>
            <a:ext cx="1060704" cy="1309090"/>
          </a:xfrm>
          <a:prstGeom prst="triangl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D84C1C"/>
                </a:solidFill>
                <a:effectLst/>
                <a:uLnTx/>
                <a:uFillTx/>
                <a:latin typeface="Arial" panose="020B0604020202020204" pitchFamily="34" charset="0"/>
                <a:ea typeface="+mn-ea"/>
                <a:cs typeface="Arial" panose="020B0604020202020204" pitchFamily="34" charset="0"/>
              </a:rPr>
              <a:t>5</a:t>
            </a:r>
            <a:endParaRPr kumimoji="0" lang="x-none" sz="3600" b="1" i="0" u="none" strike="noStrike" kern="1200" cap="none" spc="0" normalizeH="0" baseline="0" noProof="0" dirty="0">
              <a:ln>
                <a:noFill/>
              </a:ln>
              <a:solidFill>
                <a:srgbClr val="D84C1C"/>
              </a:solidFill>
              <a:effectLst/>
              <a:uLnTx/>
              <a:uFillTx/>
              <a:latin typeface="Arial" panose="020B0604020202020204" pitchFamily="34" charset="0"/>
              <a:ea typeface="+mn-ea"/>
              <a:cs typeface="Arial" panose="020B0604020202020204" pitchFamily="34" charset="0"/>
            </a:endParaRPr>
          </a:p>
        </p:txBody>
      </p:sp>
      <p:sp>
        <p:nvSpPr>
          <p:cNvPr id="36" name="7">
            <a:hlinkClick r:id="rId10" action="ppaction://hlinksldjump"/>
            <a:extLst>
              <a:ext uri="{FF2B5EF4-FFF2-40B4-BE49-F238E27FC236}">
                <a16:creationId xmlns:a16="http://schemas.microsoft.com/office/drawing/2014/main" id="{B2313704-69D5-F993-95DC-AB5640263F03}"/>
              </a:ext>
            </a:extLst>
          </p:cNvPr>
          <p:cNvSpPr/>
          <p:nvPr/>
        </p:nvSpPr>
        <p:spPr>
          <a:xfrm rot="16200000">
            <a:off x="11713425" y="1327835"/>
            <a:ext cx="1060704" cy="1206708"/>
          </a:xfrm>
          <a:prstGeom prst="triangl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D84C1C"/>
                </a:solidFill>
                <a:effectLst/>
                <a:uLnTx/>
                <a:uFillTx/>
                <a:latin typeface="Arial" panose="020B0604020202020204" pitchFamily="34" charset="0"/>
                <a:ea typeface="+mn-ea"/>
                <a:cs typeface="Arial" panose="020B0604020202020204" pitchFamily="34" charset="0"/>
              </a:rPr>
              <a:t>6</a:t>
            </a:r>
            <a:endParaRPr kumimoji="0" lang="x-none" sz="3600" b="1" i="0" u="none" strike="noStrike" kern="1200" cap="none" spc="0" normalizeH="0" baseline="0" noProof="0" dirty="0">
              <a:ln>
                <a:noFill/>
              </a:ln>
              <a:solidFill>
                <a:srgbClr val="D84C1C"/>
              </a:solidFill>
              <a:effectLst/>
              <a:uLnTx/>
              <a:uFillTx/>
              <a:latin typeface="Arial" panose="020B0604020202020204" pitchFamily="34" charset="0"/>
              <a:ea typeface="+mn-ea"/>
              <a:cs typeface="Arial" panose="020B0604020202020204" pitchFamily="34" charset="0"/>
            </a:endParaRPr>
          </a:p>
        </p:txBody>
      </p:sp>
      <p:sp>
        <p:nvSpPr>
          <p:cNvPr id="37" name="8">
            <a:hlinkClick r:id="rId11" action="ppaction://hlinksldjump"/>
            <a:extLst>
              <a:ext uri="{FF2B5EF4-FFF2-40B4-BE49-F238E27FC236}">
                <a16:creationId xmlns:a16="http://schemas.microsoft.com/office/drawing/2014/main" id="{113CF084-D63D-F32F-B5B7-29EA4184C76F}"/>
              </a:ext>
            </a:extLst>
          </p:cNvPr>
          <p:cNvSpPr/>
          <p:nvPr/>
        </p:nvSpPr>
        <p:spPr>
          <a:xfrm rot="16200000">
            <a:off x="7151275" y="1431196"/>
            <a:ext cx="1060704" cy="1206708"/>
          </a:xfrm>
          <a:prstGeom prst="triangl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D84C1C"/>
                </a:solidFill>
                <a:effectLst/>
                <a:uLnTx/>
                <a:uFillTx/>
                <a:latin typeface="Arial" panose="020B0604020202020204" pitchFamily="34" charset="0"/>
                <a:ea typeface="+mn-ea"/>
                <a:cs typeface="Arial" panose="020B0604020202020204" pitchFamily="34" charset="0"/>
              </a:rPr>
              <a:t>7</a:t>
            </a:r>
            <a:endParaRPr kumimoji="0" lang="x-none" sz="3600" b="1" i="0" u="none" strike="noStrike" kern="1200" cap="none" spc="0" normalizeH="0" baseline="0" noProof="0" dirty="0">
              <a:ln>
                <a:noFill/>
              </a:ln>
              <a:solidFill>
                <a:srgbClr val="D84C1C"/>
              </a:solidFill>
              <a:effectLst/>
              <a:uLnTx/>
              <a:uFillTx/>
              <a:latin typeface="Arial" panose="020B0604020202020204" pitchFamily="34" charset="0"/>
              <a:ea typeface="+mn-ea"/>
              <a:cs typeface="Arial" panose="020B0604020202020204" pitchFamily="34" charset="0"/>
            </a:endParaRPr>
          </a:p>
        </p:txBody>
      </p:sp>
      <p:sp>
        <p:nvSpPr>
          <p:cNvPr id="38" name="Right Arrow 37">
            <a:hlinkClick r:id="rId12" action="ppaction://hlinksldjump"/>
            <a:extLst>
              <a:ext uri="{FF2B5EF4-FFF2-40B4-BE49-F238E27FC236}">
                <a16:creationId xmlns:a16="http://schemas.microsoft.com/office/drawing/2014/main" id="{B4E69C03-CF72-0F71-4ED2-5DDEB5225DE3}"/>
              </a:ext>
            </a:extLst>
          </p:cNvPr>
          <p:cNvSpPr/>
          <p:nvPr/>
        </p:nvSpPr>
        <p:spPr>
          <a:xfrm>
            <a:off x="16002000" y="8877301"/>
            <a:ext cx="1295400" cy="1143000"/>
          </a:xfrm>
          <a:prstGeom prst="rightArrow">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x-none" sz="1800" b="0" i="0" u="none" strike="noStrike" kern="1200" cap="none" spc="0" normalizeH="0" baseline="0" noProof="0">
              <a:ln>
                <a:noFill/>
              </a:ln>
              <a:solidFill>
                <a:prstClr val="white"/>
              </a:solidFill>
              <a:effectLst/>
              <a:uLnTx/>
              <a:uFillTx/>
              <a:latin typeface="Calibri"/>
              <a:ea typeface="+mn-ea"/>
              <a:cs typeface="+mn-cs"/>
            </a:endParaRPr>
          </a:p>
        </p:txBody>
      </p:sp>
      <p:sp>
        <p:nvSpPr>
          <p:cNvPr id="39" name="xanh">
            <a:extLst>
              <a:ext uri="{FF2B5EF4-FFF2-40B4-BE49-F238E27FC236}">
                <a16:creationId xmlns:a16="http://schemas.microsoft.com/office/drawing/2014/main" id="{CEC9B0EA-F618-4E64-6680-CACC4C7A69FC}"/>
              </a:ext>
            </a:extLst>
          </p:cNvPr>
          <p:cNvSpPr/>
          <p:nvPr/>
        </p:nvSpPr>
        <p:spPr>
          <a:xfrm>
            <a:off x="13030200" y="6325189"/>
            <a:ext cx="2362200" cy="1999012"/>
          </a:xfrm>
          <a:custGeom>
            <a:avLst/>
            <a:gdLst/>
            <a:ahLst/>
            <a:cxnLst/>
            <a:rect l="l" t="t" r="r" b="b"/>
            <a:pathLst>
              <a:path w="4862393" h="4114800">
                <a:moveTo>
                  <a:pt x="0" y="0"/>
                </a:moveTo>
                <a:lnTo>
                  <a:pt x="4862392" y="0"/>
                </a:lnTo>
                <a:lnTo>
                  <a:pt x="4862392" y="4114800"/>
                </a:lnTo>
                <a:lnTo>
                  <a:pt x="0" y="4114800"/>
                </a:lnTo>
                <a:lnTo>
                  <a:pt x="0" y="0"/>
                </a:lnTo>
                <a:close/>
              </a:path>
            </a:pathLst>
          </a:custGeom>
          <a:blipFill>
            <a:blip r:embed="rId1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2" name="xanh quay đầu">
            <a:extLst>
              <a:ext uri="{FF2B5EF4-FFF2-40B4-BE49-F238E27FC236}">
                <a16:creationId xmlns:a16="http://schemas.microsoft.com/office/drawing/2014/main" id="{B98FF3D6-79AE-B71A-A25E-309CE634B3AD}"/>
              </a:ext>
            </a:extLst>
          </p:cNvPr>
          <p:cNvSpPr/>
          <p:nvPr/>
        </p:nvSpPr>
        <p:spPr>
          <a:xfrm flipH="1">
            <a:off x="1558405" y="4681793"/>
            <a:ext cx="2533992" cy="1999012"/>
          </a:xfrm>
          <a:custGeom>
            <a:avLst/>
            <a:gdLst/>
            <a:ahLst/>
            <a:cxnLst/>
            <a:rect l="l" t="t" r="r" b="b"/>
            <a:pathLst>
              <a:path w="4862393" h="4114800">
                <a:moveTo>
                  <a:pt x="0" y="0"/>
                </a:moveTo>
                <a:lnTo>
                  <a:pt x="4862392" y="0"/>
                </a:lnTo>
                <a:lnTo>
                  <a:pt x="4862392" y="4114800"/>
                </a:lnTo>
                <a:lnTo>
                  <a:pt x="0" y="4114800"/>
                </a:lnTo>
                <a:lnTo>
                  <a:pt x="0" y="0"/>
                </a:lnTo>
                <a:close/>
              </a:path>
            </a:pathLst>
          </a:custGeom>
          <a:blipFill>
            <a:blip r:embed="rId1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4" name="xanh 3">
            <a:extLst>
              <a:ext uri="{FF2B5EF4-FFF2-40B4-BE49-F238E27FC236}">
                <a16:creationId xmlns:a16="http://schemas.microsoft.com/office/drawing/2014/main" id="{27EAD61C-80F8-12B1-6B3F-5CF3C5B7BFB1}"/>
              </a:ext>
            </a:extLst>
          </p:cNvPr>
          <p:cNvSpPr/>
          <p:nvPr/>
        </p:nvSpPr>
        <p:spPr>
          <a:xfrm>
            <a:off x="14832259" y="1187552"/>
            <a:ext cx="2362200" cy="1999012"/>
          </a:xfrm>
          <a:custGeom>
            <a:avLst/>
            <a:gdLst/>
            <a:ahLst/>
            <a:cxnLst/>
            <a:rect l="l" t="t" r="r" b="b"/>
            <a:pathLst>
              <a:path w="4862393" h="4114800">
                <a:moveTo>
                  <a:pt x="0" y="0"/>
                </a:moveTo>
                <a:lnTo>
                  <a:pt x="4862392" y="0"/>
                </a:lnTo>
                <a:lnTo>
                  <a:pt x="4862392" y="4114800"/>
                </a:lnTo>
                <a:lnTo>
                  <a:pt x="0" y="4114800"/>
                </a:lnTo>
                <a:lnTo>
                  <a:pt x="0" y="0"/>
                </a:lnTo>
                <a:close/>
              </a:path>
            </a:pathLst>
          </a:custGeom>
          <a:blipFill>
            <a:blip r:embed="rId1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x-none"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 name="Google Shape;192;p2">
            <a:extLst>
              <a:ext uri="{FF2B5EF4-FFF2-40B4-BE49-F238E27FC236}">
                <a16:creationId xmlns:a16="http://schemas.microsoft.com/office/drawing/2014/main" id="{3293ABCC-85A4-E3C9-0EAB-2BC283DED9C9}"/>
              </a:ext>
            </a:extLst>
          </p:cNvPr>
          <p:cNvPicPr preferRelativeResize="0"/>
          <p:nvPr/>
        </p:nvPicPr>
        <p:blipFill rotWithShape="1">
          <a:blip r:embed="rId14">
            <a:alphaModFix/>
          </a:blip>
          <a:srcRect/>
          <a:stretch/>
        </p:blipFill>
        <p:spPr>
          <a:xfrm>
            <a:off x="0" y="10011622"/>
            <a:ext cx="2133599" cy="358877"/>
          </a:xfrm>
          <a:prstGeom prst="rect">
            <a:avLst/>
          </a:prstGeom>
          <a:noFill/>
          <a:ln>
            <a:noFill/>
          </a:ln>
        </p:spPr>
      </p:pic>
    </p:spTree>
    <p:extLst>
      <p:ext uri="{BB962C8B-B14F-4D97-AF65-F5344CB8AC3E}">
        <p14:creationId xmlns:p14="http://schemas.microsoft.com/office/powerpoint/2010/main" val="12837639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9"/>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3541 -0.02824 L -0.29375 -0.00463 " pathEditMode="relative" rAng="0" ptsTypes="AA">
                                      <p:cBhvr>
                                        <p:cTn id="6" dur="1250" fill="hold"/>
                                        <p:tgtEl>
                                          <p:spTgt spid="39"/>
                                        </p:tgtEl>
                                        <p:attrNameLst>
                                          <p:attrName>ppt_x</p:attrName>
                                          <p:attrName>ppt_y</p:attrName>
                                        </p:attrNameLst>
                                      </p:cBhvr>
                                      <p:rCtr x="-12917" y="1173"/>
                                    </p:animMotion>
                                  </p:childTnLst>
                                </p:cTn>
                              </p:par>
                            </p:childTnLst>
                          </p:cTn>
                        </p:par>
                      </p:childTnLst>
                    </p:cTn>
                  </p:par>
                  <p:par>
                    <p:cTn id="7" fill="hold">
                      <p:stCondLst>
                        <p:cond delay="indefinite"/>
                      </p:stCondLst>
                      <p:childTnLst>
                        <p:par>
                          <p:cTn id="8" fill="hold">
                            <p:stCondLst>
                              <p:cond delay="0"/>
                            </p:stCondLst>
                            <p:childTnLst>
                              <p:par>
                                <p:cTn id="9" presetID="12" presetClass="exit" presetSubtype="8" fill="hold" nodeType="clickEffect">
                                  <p:stCondLst>
                                    <p:cond delay="0"/>
                                  </p:stCondLst>
                                  <p:childTnLst>
                                    <p:anim calcmode="lin" valueType="num">
                                      <p:cBhvr additive="base">
                                        <p:cTn id="10" dur="500"/>
                                        <p:tgtEl>
                                          <p:spTgt spid="39"/>
                                        </p:tgtEl>
                                        <p:attrNameLst>
                                          <p:attrName>ppt_x</p:attrName>
                                        </p:attrNameLst>
                                      </p:cBhvr>
                                      <p:tavLst>
                                        <p:tav tm="0">
                                          <p:val>
                                            <p:strVal val="#ppt_x"/>
                                          </p:val>
                                        </p:tav>
                                        <p:tav tm="100000">
                                          <p:val>
                                            <p:strVal val="#ppt_x-#ppt_w*1.125000"/>
                                          </p:val>
                                        </p:tav>
                                      </p:tavLst>
                                    </p:anim>
                                    <p:animEffect transition="out" filter="wipe(left)">
                                      <p:cBhvr>
                                        <p:cTn id="11" dur="500"/>
                                        <p:tgtEl>
                                          <p:spTgt spid="39"/>
                                        </p:tgtEl>
                                      </p:cBhvr>
                                    </p:animEffect>
                                    <p:set>
                                      <p:cBhvr>
                                        <p:cTn id="12" dur="1" fill="hold">
                                          <p:stCondLst>
                                            <p:cond delay="499"/>
                                          </p:stCondLst>
                                        </p:cTn>
                                        <p:tgtEl>
                                          <p:spTgt spid="39"/>
                                        </p:tgtEl>
                                        <p:attrNameLst>
                                          <p:attrName>style.visibility</p:attrName>
                                        </p:attrNameLst>
                                      </p:cBhvr>
                                      <p:to>
                                        <p:strVal val="hidden"/>
                                      </p:to>
                                    </p:set>
                                  </p:childTnLst>
                                </p:cTn>
                              </p:par>
                              <p:par>
                                <p:cTn id="13" presetID="12" presetClass="entr" presetSubtype="8"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p:tgtEl>
                                          <p:spTgt spid="42"/>
                                        </p:tgtEl>
                                        <p:attrNameLst>
                                          <p:attrName>ppt_x</p:attrName>
                                        </p:attrNameLst>
                                      </p:cBhvr>
                                      <p:tavLst>
                                        <p:tav tm="0">
                                          <p:val>
                                            <p:strVal val="#ppt_x-#ppt_w*1.125000"/>
                                          </p:val>
                                        </p:tav>
                                        <p:tav tm="100000">
                                          <p:val>
                                            <p:strVal val="#ppt_x"/>
                                          </p:val>
                                        </p:tav>
                                      </p:tavLst>
                                    </p:anim>
                                    <p:animEffect transition="in" filter="wipe(right)">
                                      <p:cBhvr>
                                        <p:cTn id="16" dur="500"/>
                                        <p:tgtEl>
                                          <p:spTgt spid="42"/>
                                        </p:tgtEl>
                                      </p:cBhvr>
                                    </p:animEffect>
                                  </p:childTnLst>
                                </p:cTn>
                              </p:par>
                            </p:childTnLst>
                          </p:cTn>
                        </p:par>
                      </p:childTnLst>
                    </p:cTn>
                  </p:par>
                </p:childTnLst>
              </p:cTn>
              <p:nextCondLst>
                <p:cond evt="onClick" delay="0">
                  <p:tgtEl>
                    <p:spTgt spid="39"/>
                  </p:tgtEl>
                </p:cond>
              </p:nextCondLst>
            </p:seq>
            <p:seq concurrent="1" nextAc="seek">
              <p:cTn id="17" restart="whenNotActive" fill="hold" evtFilter="cancelBubble" nodeType="interactiveSeq">
                <p:stCondLst>
                  <p:cond evt="onClick" delay="0">
                    <p:tgtEl>
                      <p:spTgt spid="42"/>
                    </p:tgtEl>
                  </p:cond>
                </p:stCondLst>
                <p:endSync evt="end" delay="0">
                  <p:rtn val="all"/>
                </p:endSync>
                <p:childTnLst>
                  <p:par>
                    <p:cTn id="18" fill="hold">
                      <p:stCondLst>
                        <p:cond delay="0"/>
                      </p:stCondLst>
                      <p:childTnLst>
                        <p:par>
                          <p:cTn id="19" fill="hold">
                            <p:stCondLst>
                              <p:cond delay="0"/>
                            </p:stCondLst>
                            <p:childTnLst>
                              <p:par>
                                <p:cTn id="20" presetID="0" presetClass="path" presetSubtype="0" accel="50000" decel="50000" fill="hold" nodeType="clickEffect">
                                  <p:stCondLst>
                                    <p:cond delay="0"/>
                                  </p:stCondLst>
                                  <p:childTnLst>
                                    <p:animMotion origin="layout" path="M 0.04549 -0.02608 L 0.22032 -0.06991 " pathEditMode="relative" rAng="0" ptsTypes="AA">
                                      <p:cBhvr>
                                        <p:cTn id="21" dur="1250" fill="hold"/>
                                        <p:tgtEl>
                                          <p:spTgt spid="42"/>
                                        </p:tgtEl>
                                        <p:attrNameLst>
                                          <p:attrName>ppt_x</p:attrName>
                                          <p:attrName>ppt_y</p:attrName>
                                        </p:attrNameLst>
                                      </p:cBhvr>
                                      <p:rCtr x="8741" y="-2191"/>
                                    </p:animMotion>
                                  </p:childTnLst>
                                </p:cTn>
                              </p:par>
                            </p:childTnLst>
                          </p:cTn>
                        </p:par>
                      </p:childTnLst>
                    </p:cTn>
                  </p:par>
                  <p:par>
                    <p:cTn id="22" fill="hold">
                      <p:stCondLst>
                        <p:cond delay="indefinite"/>
                      </p:stCondLst>
                      <p:childTnLst>
                        <p:par>
                          <p:cTn id="23" fill="hold">
                            <p:stCondLst>
                              <p:cond delay="0"/>
                            </p:stCondLst>
                            <p:childTnLst>
                              <p:par>
                                <p:cTn id="24" presetID="0" presetClass="path" presetSubtype="0" accel="50000" decel="50000" fill="hold" nodeType="clickEffect">
                                  <p:stCondLst>
                                    <p:cond delay="0"/>
                                  </p:stCondLst>
                                  <p:childTnLst>
                                    <p:animMotion origin="layout" path="M 0.24453 -0.05818 L 0.44176 -0.08179 " pathEditMode="relative" rAng="0" ptsTypes="AA">
                                      <p:cBhvr>
                                        <p:cTn id="25" dur="1250" fill="hold"/>
                                        <p:tgtEl>
                                          <p:spTgt spid="42"/>
                                        </p:tgtEl>
                                        <p:attrNameLst>
                                          <p:attrName>ppt_x</p:attrName>
                                          <p:attrName>ppt_y</p:attrName>
                                        </p:attrNameLst>
                                      </p:cBhvr>
                                      <p:rCtr x="9861" y="-1188"/>
                                    </p:animMotion>
                                  </p:childTnLst>
                                </p:cTn>
                              </p:par>
                            </p:childTnLst>
                          </p:cTn>
                        </p:par>
                      </p:childTnLst>
                    </p:cTn>
                  </p:par>
                  <p:par>
                    <p:cTn id="26" fill="hold">
                      <p:stCondLst>
                        <p:cond delay="indefinite"/>
                      </p:stCondLst>
                      <p:childTnLst>
                        <p:par>
                          <p:cTn id="27" fill="hold">
                            <p:stCondLst>
                              <p:cond delay="0"/>
                            </p:stCondLst>
                            <p:childTnLst>
                              <p:par>
                                <p:cTn id="28" presetID="16" presetClass="exit" presetSubtype="21" fill="hold" nodeType="clickEffect">
                                  <p:stCondLst>
                                    <p:cond delay="0"/>
                                  </p:stCondLst>
                                  <p:childTnLst>
                                    <p:animEffect transition="out" filter="barn(inVertical)">
                                      <p:cBhvr>
                                        <p:cTn id="29" dur="10"/>
                                        <p:tgtEl>
                                          <p:spTgt spid="42"/>
                                        </p:tgtEl>
                                      </p:cBhvr>
                                    </p:animEffect>
                                    <p:set>
                                      <p:cBhvr>
                                        <p:cTn id="30" dur="1" fill="hold">
                                          <p:stCondLst>
                                            <p:cond delay="9"/>
                                          </p:stCondLst>
                                        </p:cTn>
                                        <p:tgtEl>
                                          <p:spTgt spid="42"/>
                                        </p:tgtEl>
                                        <p:attrNameLst>
                                          <p:attrName>style.visibility</p:attrName>
                                        </p:attrNameLst>
                                      </p:cBhvr>
                                      <p:to>
                                        <p:strVal val="hidden"/>
                                      </p:to>
                                    </p:set>
                                  </p:childTnLst>
                                </p:cTn>
                              </p:par>
                              <p:par>
                                <p:cTn id="31" presetID="12" presetClass="entr" presetSubtype="4"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additive="base">
                                        <p:cTn id="33" dur="500"/>
                                        <p:tgtEl>
                                          <p:spTgt spid="44"/>
                                        </p:tgtEl>
                                        <p:attrNameLst>
                                          <p:attrName>ppt_y</p:attrName>
                                        </p:attrNameLst>
                                      </p:cBhvr>
                                      <p:tavLst>
                                        <p:tav tm="0">
                                          <p:val>
                                            <p:strVal val="#ppt_y+#ppt_h*1.125000"/>
                                          </p:val>
                                        </p:tav>
                                        <p:tav tm="100000">
                                          <p:val>
                                            <p:strVal val="#ppt_y"/>
                                          </p:val>
                                        </p:tav>
                                      </p:tavLst>
                                    </p:anim>
                                    <p:animEffect transition="in" filter="wipe(up)">
                                      <p:cBhvr>
                                        <p:cTn id="34" dur="500"/>
                                        <p:tgtEl>
                                          <p:spTgt spid="44"/>
                                        </p:tgtEl>
                                      </p:cBhvr>
                                    </p:animEffect>
                                  </p:childTnLst>
                                </p:cTn>
                              </p:par>
                            </p:childTnLst>
                          </p:cTn>
                        </p:par>
                      </p:childTnLst>
                    </p:cTn>
                  </p:par>
                </p:childTnLst>
              </p:cTn>
              <p:nextCondLst>
                <p:cond evt="onClick" delay="0">
                  <p:tgtEl>
                    <p:spTgt spid="42"/>
                  </p:tgtEl>
                </p:cond>
              </p:nextCondLst>
            </p:seq>
            <p:seq concurrent="1" nextAc="seek">
              <p:cTn id="35" restart="whenNotActive" fill="hold" evtFilter="cancelBubble" nodeType="interactiveSeq">
                <p:stCondLst>
                  <p:cond evt="onClick" delay="0">
                    <p:tgtEl>
                      <p:spTgt spid="44"/>
                    </p:tgtEl>
                  </p:cond>
                </p:stCondLst>
                <p:endSync evt="end" delay="0">
                  <p:rtn val="all"/>
                </p:endSync>
                <p:childTnLst>
                  <p:par>
                    <p:cTn id="36" fill="hold">
                      <p:stCondLst>
                        <p:cond delay="0"/>
                      </p:stCondLst>
                      <p:childTnLst>
                        <p:par>
                          <p:cTn id="37" fill="hold">
                            <p:stCondLst>
                              <p:cond delay="0"/>
                            </p:stCondLst>
                            <p:childTnLst>
                              <p:par>
                                <p:cTn id="38" presetID="0" presetClass="path" presetSubtype="0" accel="50000" decel="50000" fill="hold" grpId="1" nodeType="clickEffect">
                                  <p:stCondLst>
                                    <p:cond delay="0"/>
                                  </p:stCondLst>
                                  <p:childTnLst>
                                    <p:animMotion origin="layout" path="M 2.36111E-6 0 L -0.17978 -0.09799 " pathEditMode="relative" rAng="0" ptsTypes="AA">
                                      <p:cBhvr>
                                        <p:cTn id="39" dur="1250" fill="hold"/>
                                        <p:tgtEl>
                                          <p:spTgt spid="44"/>
                                        </p:tgtEl>
                                        <p:attrNameLst>
                                          <p:attrName>ppt_x</p:attrName>
                                          <p:attrName>ppt_y</p:attrName>
                                        </p:attrNameLst>
                                      </p:cBhvr>
                                      <p:rCtr x="-8993" y="-4907"/>
                                    </p:animMotion>
                                  </p:childTnLst>
                                </p:cTn>
                              </p:par>
                            </p:childTnLst>
                          </p:cTn>
                        </p:par>
                      </p:childTnLst>
                    </p:cTn>
                  </p:par>
                  <p:par>
                    <p:cTn id="40" fill="hold">
                      <p:stCondLst>
                        <p:cond delay="indefinite"/>
                      </p:stCondLst>
                      <p:childTnLst>
                        <p:par>
                          <p:cTn id="41" fill="hold">
                            <p:stCondLst>
                              <p:cond delay="0"/>
                            </p:stCondLst>
                            <p:childTnLst>
                              <p:par>
                                <p:cTn id="42" presetID="0" presetClass="path" presetSubtype="0" accel="50000" decel="50000" fill="hold" grpId="2" nodeType="clickEffect">
                                  <p:stCondLst>
                                    <p:cond delay="0"/>
                                  </p:stCondLst>
                                  <p:childTnLst>
                                    <p:animMotion origin="layout" path="M -0.17978 -0.09799 L -0.43525 -0.0929 " pathEditMode="relative" rAng="0" ptsTypes="AA">
                                      <p:cBhvr>
                                        <p:cTn id="43" dur="1250" fill="hold"/>
                                        <p:tgtEl>
                                          <p:spTgt spid="44"/>
                                        </p:tgtEl>
                                        <p:attrNameLst>
                                          <p:attrName>ppt_x</p:attrName>
                                          <p:attrName>ppt_y</p:attrName>
                                        </p:attrNameLst>
                                      </p:cBhvr>
                                      <p:rCtr x="-12778" y="247"/>
                                    </p:animMotion>
                                  </p:childTnLst>
                                </p:cTn>
                              </p:par>
                            </p:childTnLst>
                          </p:cTn>
                        </p:par>
                      </p:childTnLst>
                    </p:cTn>
                  </p:par>
                  <p:par>
                    <p:cTn id="44" fill="hold">
                      <p:stCondLst>
                        <p:cond delay="indefinite"/>
                      </p:stCondLst>
                      <p:childTnLst>
                        <p:par>
                          <p:cTn id="45" fill="hold">
                            <p:stCondLst>
                              <p:cond delay="0"/>
                            </p:stCondLst>
                            <p:childTnLst>
                              <p:par>
                                <p:cTn id="46" presetID="0" presetClass="path" presetSubtype="0" accel="50000" decel="50000" fill="hold" grpId="3" nodeType="clickEffect">
                                  <p:stCondLst>
                                    <p:cond delay="0"/>
                                  </p:stCondLst>
                                  <p:childTnLst>
                                    <p:animMotion origin="layout" path="M -0.43525 -0.0929 L -0.72978 -0.07639 " pathEditMode="relative" rAng="0" ptsTypes="AA">
                                      <p:cBhvr>
                                        <p:cTn id="47" dur="1250" fill="hold"/>
                                        <p:tgtEl>
                                          <p:spTgt spid="44"/>
                                        </p:tgtEl>
                                        <p:attrNameLst>
                                          <p:attrName>ppt_x</p:attrName>
                                          <p:attrName>ppt_y</p:attrName>
                                        </p:attrNameLst>
                                      </p:cBhvr>
                                      <p:rCtr x="-13750" y="0"/>
                                    </p:animMotion>
                                  </p:childTnLst>
                                </p:cTn>
                              </p:par>
                            </p:childTnLst>
                          </p:cTn>
                        </p:par>
                      </p:childTnLst>
                    </p:cTn>
                  </p:par>
                </p:childTnLst>
              </p:cTn>
              <p:nextCondLst>
                <p:cond evt="onClick" delay="0">
                  <p:tgtEl>
                    <p:spTgt spid="44"/>
                  </p:tgtEl>
                </p:cond>
              </p:nextCondLst>
            </p:seq>
          </p:childTnLst>
        </p:cTn>
      </p:par>
    </p:tnLst>
    <p:bldLst>
      <p:bldP spid="44" grpId="0" animBg="1"/>
      <p:bldP spid="44" grpId="1" animBg="1"/>
      <p:bldP spid="44" grpId="2" animBg="1"/>
      <p:bldP spid="44" grpId="3"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F5DE"/>
        </a:solidFill>
        <a:effectLst/>
      </p:bgPr>
    </p:bg>
    <p:spTree>
      <p:nvGrpSpPr>
        <p:cNvPr id="1" name=""/>
        <p:cNvGrpSpPr/>
        <p:nvPr/>
      </p:nvGrpSpPr>
      <p:grpSpPr>
        <a:xfrm>
          <a:off x="0" y="0"/>
          <a:ext cx="0" cy="0"/>
          <a:chOff x="0" y="0"/>
          <a:chExt cx="0" cy="0"/>
        </a:xfrm>
      </p:grpSpPr>
      <p:sp>
        <p:nvSpPr>
          <p:cNvPr id="23" name="Freeform 26">
            <a:hlinkClick r:id="rId3" action="ppaction://hlinksldjump"/>
            <a:extLst>
              <a:ext uri="{FF2B5EF4-FFF2-40B4-BE49-F238E27FC236}">
                <a16:creationId xmlns:a16="http://schemas.microsoft.com/office/drawing/2014/main" id="{A71ED533-8ECF-354E-3F8E-8A9E3DFC323A}"/>
              </a:ext>
            </a:extLst>
          </p:cNvPr>
          <p:cNvSpPr/>
          <p:nvPr/>
        </p:nvSpPr>
        <p:spPr>
          <a:xfrm>
            <a:off x="7749170" y="8361657"/>
            <a:ext cx="2789657" cy="1909014"/>
          </a:xfrm>
          <a:custGeom>
            <a:avLst/>
            <a:gdLst/>
            <a:ahLst/>
            <a:cxnLst/>
            <a:rect l="l" t="t" r="r" b="b"/>
            <a:pathLst>
              <a:path w="2545062" h="1568394">
                <a:moveTo>
                  <a:pt x="0" y="0"/>
                </a:moveTo>
                <a:lnTo>
                  <a:pt x="2545062" y="0"/>
                </a:lnTo>
                <a:lnTo>
                  <a:pt x="2545062" y="1568394"/>
                </a:lnTo>
                <a:lnTo>
                  <a:pt x="0" y="1568394"/>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64" name="Câu hỏi">
            <a:extLst>
              <a:ext uri="{FF2B5EF4-FFF2-40B4-BE49-F238E27FC236}">
                <a16:creationId xmlns:a16="http://schemas.microsoft.com/office/drawing/2014/main" id="{018AD89B-885D-983C-F4F6-FC485515F49D}"/>
              </a:ext>
            </a:extLst>
          </p:cNvPr>
          <p:cNvSpPr/>
          <p:nvPr/>
        </p:nvSpPr>
        <p:spPr>
          <a:xfrm>
            <a:off x="499124" y="760554"/>
            <a:ext cx="17289751" cy="226688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vi-VN" sz="4000" b="1" i="0" u="none" strike="noStrike" kern="1200" cap="none" spc="0" normalizeH="0" baseline="0" noProof="1">
                <a:ln>
                  <a:noFill/>
                </a:ln>
                <a:solidFill>
                  <a:srgbClr val="D84C1C"/>
                </a:solidFill>
                <a:effectLst/>
                <a:uLnTx/>
                <a:uFillTx/>
                <a:latin typeface="Arial" panose="020B0604020202020204" pitchFamily="34" charset="0"/>
                <a:ea typeface="+mn-ea"/>
                <a:cs typeface="Arial" panose="020B0604020202020204" pitchFamily="34" charset="0"/>
              </a:rPr>
              <a:t>Câu 1:</a:t>
            </a:r>
            <a:r>
              <a:rPr kumimoji="0" lang="en-US" sz="4000" b="1" i="0" u="none" strike="noStrike" kern="1200" cap="none" spc="0" normalizeH="0" baseline="0" noProof="1">
                <a:ln>
                  <a:noFill/>
                </a:ln>
                <a:solidFill>
                  <a:srgbClr val="D84C1C"/>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Dùng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mô</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học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giải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thích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được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cấu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trúc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5" name="Đáp án đúng">
            <a:extLst>
              <a:ext uri="{FF2B5EF4-FFF2-40B4-BE49-F238E27FC236}">
                <a16:creationId xmlns:a16="http://schemas.microsoft.com/office/drawing/2014/main" id="{4D1DA2F5-D9A5-C765-0E47-25DD326F3067}"/>
              </a:ext>
            </a:extLst>
          </p:cNvPr>
          <p:cNvSpPr/>
          <p:nvPr/>
        </p:nvSpPr>
        <p:spPr>
          <a:xfrm>
            <a:off x="499124" y="3498458"/>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6858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rắn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khí</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t>
            </a:r>
            <a:endParaRPr kumimoji="0" lang="vi-VN" sz="40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6" name="Đáp án sai 1">
            <a:extLst>
              <a:ext uri="{FF2B5EF4-FFF2-40B4-BE49-F238E27FC236}">
                <a16:creationId xmlns:a16="http://schemas.microsoft.com/office/drawing/2014/main" id="{1713963F-2894-56F2-E53C-4371936FB85C}"/>
              </a:ext>
            </a:extLst>
          </p:cNvPr>
          <p:cNvSpPr/>
          <p:nvPr/>
        </p:nvSpPr>
        <p:spPr>
          <a:xfrm>
            <a:off x="499125" y="5834656"/>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6858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rắn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sự</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chuyển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thể</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chân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không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t>
            </a:r>
            <a:endParaRPr kumimoji="0" lang="vi-VN" sz="40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7" name="Đáp án sai 2">
            <a:extLst>
              <a:ext uri="{FF2B5EF4-FFF2-40B4-BE49-F238E27FC236}">
                <a16:creationId xmlns:a16="http://schemas.microsoft.com/office/drawing/2014/main" id="{72E080E8-9CBE-7E1E-25CC-340E27A4D017}"/>
              </a:ext>
            </a:extLst>
          </p:cNvPr>
          <p:cNvSpPr/>
          <p:nvPr/>
        </p:nvSpPr>
        <p:spPr>
          <a:xfrm>
            <a:off x="9535556" y="3493102"/>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6858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B.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rắn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khí</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sự</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chuyển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thể</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t>
            </a:r>
            <a:endParaRPr kumimoji="0" lang="vi-VN" sz="40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8" name="Đáp án sai 3">
            <a:extLst>
              <a:ext uri="{FF2B5EF4-FFF2-40B4-BE49-F238E27FC236}">
                <a16:creationId xmlns:a16="http://schemas.microsoft.com/office/drawing/2014/main" id="{98AC7C36-17E6-7D99-2014-5789447F054D}"/>
              </a:ext>
            </a:extLst>
          </p:cNvPr>
          <p:cNvSpPr/>
          <p:nvPr/>
        </p:nvSpPr>
        <p:spPr>
          <a:xfrm>
            <a:off x="9535556" y="5829300"/>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D.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rắn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chân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không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endParaRPr kumimoji="0" lang="vi-VN" sz="40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9" name="Đáp án đúng">
            <a:extLst>
              <a:ext uri="{FF2B5EF4-FFF2-40B4-BE49-F238E27FC236}">
                <a16:creationId xmlns:a16="http://schemas.microsoft.com/office/drawing/2014/main" id="{F26A5EAB-E5AD-94BE-45D6-5F46AA945CA3}"/>
              </a:ext>
            </a:extLst>
          </p:cNvPr>
          <p:cNvSpPr/>
          <p:nvPr/>
        </p:nvSpPr>
        <p:spPr>
          <a:xfrm>
            <a:off x="9535556" y="3493102"/>
            <a:ext cx="8253320" cy="1891999"/>
          </a:xfrm>
          <a:prstGeom prst="roundRect">
            <a:avLst/>
          </a:prstGeom>
          <a:solidFill>
            <a:schemeClr val="accent6">
              <a:lumMod val="60000"/>
              <a:lumOff val="4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6858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B.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rắn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lỏng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khí</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sự</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chuyển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thể</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2889383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barn(inVertical)">
                                      <p:cBhvr>
                                        <p:cTn id="7" dur="500"/>
                                        <p:tgtEl>
                                          <p:spTgt spid="6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fade">
                                      <p:cBhvr>
                                        <p:cTn id="11" dur="500"/>
                                        <p:tgtEl>
                                          <p:spTgt spid="6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fade">
                                      <p:cBhvr>
                                        <p:cTn id="15" dur="500"/>
                                        <p:tgtEl>
                                          <p:spTgt spid="6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fade">
                                      <p:cBhvr>
                                        <p:cTn id="19" dur="500"/>
                                        <p:tgtEl>
                                          <p:spTgt spid="6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500"/>
                                        <p:tgtEl>
                                          <p:spTgt spid="68"/>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wipe(left)">
                                      <p:cBhvr>
                                        <p:cTn id="28"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67" grpId="0" animBg="1"/>
      <p:bldP spid="68" grpId="0" animBg="1"/>
      <p:bldP spid="6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F5DE"/>
        </a:solidFill>
        <a:effectLst/>
      </p:bgPr>
    </p:bg>
    <p:spTree>
      <p:nvGrpSpPr>
        <p:cNvPr id="1" name=""/>
        <p:cNvGrpSpPr/>
        <p:nvPr/>
      </p:nvGrpSpPr>
      <p:grpSpPr>
        <a:xfrm>
          <a:off x="0" y="0"/>
          <a:ext cx="0" cy="0"/>
          <a:chOff x="0" y="0"/>
          <a:chExt cx="0" cy="0"/>
        </a:xfrm>
      </p:grpSpPr>
      <p:sp>
        <p:nvSpPr>
          <p:cNvPr id="64" name="Câu hỏi">
            <a:extLst>
              <a:ext uri="{FF2B5EF4-FFF2-40B4-BE49-F238E27FC236}">
                <a16:creationId xmlns:a16="http://schemas.microsoft.com/office/drawing/2014/main" id="{018AD89B-885D-983C-F4F6-FC485515F49D}"/>
              </a:ext>
            </a:extLst>
          </p:cNvPr>
          <p:cNvSpPr/>
          <p:nvPr/>
        </p:nvSpPr>
        <p:spPr>
          <a:xfrm>
            <a:off x="499124" y="760554"/>
            <a:ext cx="17289751" cy="226688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vi-VN" sz="4000" b="1" i="0" u="none" strike="noStrike" kern="1200" cap="none" spc="0" normalizeH="0" baseline="0" noProof="1">
                <a:ln>
                  <a:noFill/>
                </a:ln>
                <a:solidFill>
                  <a:srgbClr val="D84C1C"/>
                </a:solidFill>
                <a:effectLst/>
                <a:uLnTx/>
                <a:uFillTx/>
                <a:latin typeface="Arial" panose="020B0604020202020204" pitchFamily="34" charset="0"/>
                <a:ea typeface="+mn-ea"/>
                <a:cs typeface="Arial" panose="020B0604020202020204" pitchFamily="34" charset="0"/>
              </a:rPr>
              <a:t>Câu </a:t>
            </a:r>
            <a:r>
              <a:rPr kumimoji="0" lang="en-US" sz="4000" b="1" i="0" u="none" strike="noStrike" kern="1200" cap="none" spc="0" normalizeH="0" baseline="0" noProof="1">
                <a:ln>
                  <a:noFill/>
                </a:ln>
                <a:solidFill>
                  <a:srgbClr val="D84C1C"/>
                </a:solidFill>
                <a:effectLst/>
                <a:uLnTx/>
                <a:uFillTx/>
                <a:latin typeface="Arial" panose="020B0604020202020204" pitchFamily="34" charset="0"/>
                <a:ea typeface="+mn-ea"/>
                <a:cs typeface="Arial" panose="020B0604020202020204" pitchFamily="34" charset="0"/>
              </a:rPr>
              <a:t>2</a:t>
            </a:r>
            <a:r>
              <a:rPr kumimoji="0" lang="vi-VN" sz="4000" b="1" i="0" u="none" strike="noStrike" kern="1200" cap="none" spc="0" normalizeH="0" baseline="0" noProof="1">
                <a:ln>
                  <a:noFill/>
                </a:ln>
                <a:solidFill>
                  <a:srgbClr val="D84C1C"/>
                </a:solidFill>
                <a:effectLst/>
                <a:uLnTx/>
                <a:uFillTx/>
                <a:latin typeface="Arial" panose="020B0604020202020204" pitchFamily="34" charset="0"/>
                <a:ea typeface="+mn-ea"/>
                <a:cs typeface="Arial" panose="020B0604020202020204" pitchFamily="34" charset="0"/>
              </a:rPr>
              <a:t>:</a:t>
            </a:r>
            <a:r>
              <a:rPr kumimoji="0" lang="en-US" sz="4000" b="1" i="0" u="none" strike="noStrike" kern="1200" cap="none" spc="0" normalizeH="0" baseline="0" noProof="1">
                <a:ln>
                  <a:noFill/>
                </a:ln>
                <a:solidFill>
                  <a:srgbClr val="D84C1C"/>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Người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ta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gọi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chuyển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hỗn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loạn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không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ngừng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hạt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nhỏ</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dưới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dụng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phân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hoặc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là</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gì</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sp>
        <p:nvSpPr>
          <p:cNvPr id="65" name="Đáp án đúng">
            <a:extLst>
              <a:ext uri="{FF2B5EF4-FFF2-40B4-BE49-F238E27FC236}">
                <a16:creationId xmlns:a16="http://schemas.microsoft.com/office/drawing/2014/main" id="{4D1DA2F5-D9A5-C765-0E47-25DD326F3067}"/>
              </a:ext>
            </a:extLst>
          </p:cNvPr>
          <p:cNvSpPr/>
          <p:nvPr/>
        </p:nvSpPr>
        <p:spPr>
          <a:xfrm>
            <a:off x="499124" y="3498458"/>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Chuyển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động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Brown</a:t>
            </a:r>
            <a:endParaRPr kumimoji="0" lang="vi-VN" sz="40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6" name="Đáp án sai 1">
            <a:extLst>
              <a:ext uri="{FF2B5EF4-FFF2-40B4-BE49-F238E27FC236}">
                <a16:creationId xmlns:a16="http://schemas.microsoft.com/office/drawing/2014/main" id="{1713963F-2894-56F2-E53C-4371936FB85C}"/>
              </a:ext>
            </a:extLst>
          </p:cNvPr>
          <p:cNvSpPr/>
          <p:nvPr/>
        </p:nvSpPr>
        <p:spPr>
          <a:xfrm>
            <a:off x="499125" y="5834656"/>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Chuyển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động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tinh</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thể</a:t>
            </a:r>
            <a:endParaRPr kumimoji="0" lang="vi-VN" sz="40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7" name="Đáp án sai 2">
            <a:extLst>
              <a:ext uri="{FF2B5EF4-FFF2-40B4-BE49-F238E27FC236}">
                <a16:creationId xmlns:a16="http://schemas.microsoft.com/office/drawing/2014/main" id="{72E080E8-9CBE-7E1E-25CC-340E27A4D017}"/>
              </a:ext>
            </a:extLst>
          </p:cNvPr>
          <p:cNvSpPr/>
          <p:nvPr/>
        </p:nvSpPr>
        <p:spPr>
          <a:xfrm>
            <a:off x="9535556" y="3493102"/>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B.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Chuyển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động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vật</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lí</a:t>
            </a:r>
            <a:endParaRPr kumimoji="0" lang="vi-VN" sz="40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8" name="Đáp án sai 3">
            <a:extLst>
              <a:ext uri="{FF2B5EF4-FFF2-40B4-BE49-F238E27FC236}">
                <a16:creationId xmlns:a16="http://schemas.microsoft.com/office/drawing/2014/main" id="{98AC7C36-17E6-7D99-2014-5789447F054D}"/>
              </a:ext>
            </a:extLst>
          </p:cNvPr>
          <p:cNvSpPr/>
          <p:nvPr/>
        </p:nvSpPr>
        <p:spPr>
          <a:xfrm>
            <a:off x="9535556" y="5829300"/>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D. Plasma</a:t>
            </a:r>
            <a:endParaRPr kumimoji="0" lang="vi-VN" sz="40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9" name="Đáp án đúng">
            <a:extLst>
              <a:ext uri="{FF2B5EF4-FFF2-40B4-BE49-F238E27FC236}">
                <a16:creationId xmlns:a16="http://schemas.microsoft.com/office/drawing/2014/main" id="{F26A5EAB-E5AD-94BE-45D6-5F46AA945CA3}"/>
              </a:ext>
            </a:extLst>
          </p:cNvPr>
          <p:cNvSpPr/>
          <p:nvPr/>
        </p:nvSpPr>
        <p:spPr>
          <a:xfrm>
            <a:off x="499124" y="3498545"/>
            <a:ext cx="8253320" cy="1891999"/>
          </a:xfrm>
          <a:prstGeom prst="roundRect">
            <a:avLst/>
          </a:prstGeom>
          <a:solidFill>
            <a:schemeClr val="accent6">
              <a:lumMod val="60000"/>
              <a:lumOff val="4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Chuyển</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0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động</a:t>
            </a:r>
            <a:r>
              <a:rPr kumimoji="0" lang="en-US" sz="4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Brown</a:t>
            </a:r>
            <a:endParaRPr kumimoji="0" lang="vi-VN" sz="40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 name="Freeform 26">
            <a:hlinkClick r:id="rId3" action="ppaction://hlinksldjump"/>
            <a:extLst>
              <a:ext uri="{FF2B5EF4-FFF2-40B4-BE49-F238E27FC236}">
                <a16:creationId xmlns:a16="http://schemas.microsoft.com/office/drawing/2014/main" id="{DF487D1D-71B0-EA87-8186-6D4989FAC8CF}"/>
              </a:ext>
            </a:extLst>
          </p:cNvPr>
          <p:cNvSpPr/>
          <p:nvPr/>
        </p:nvSpPr>
        <p:spPr>
          <a:xfrm>
            <a:off x="7749170" y="8361657"/>
            <a:ext cx="2789657" cy="1909014"/>
          </a:xfrm>
          <a:custGeom>
            <a:avLst/>
            <a:gdLst/>
            <a:ahLst/>
            <a:cxnLst/>
            <a:rect l="l" t="t" r="r" b="b"/>
            <a:pathLst>
              <a:path w="2545062" h="1568394">
                <a:moveTo>
                  <a:pt x="0" y="0"/>
                </a:moveTo>
                <a:lnTo>
                  <a:pt x="2545062" y="0"/>
                </a:lnTo>
                <a:lnTo>
                  <a:pt x="2545062" y="1568394"/>
                </a:lnTo>
                <a:lnTo>
                  <a:pt x="0" y="1568394"/>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6475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barn(inVertical)">
                                      <p:cBhvr>
                                        <p:cTn id="7" dur="500"/>
                                        <p:tgtEl>
                                          <p:spTgt spid="6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fade">
                                      <p:cBhvr>
                                        <p:cTn id="11" dur="500"/>
                                        <p:tgtEl>
                                          <p:spTgt spid="6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fade">
                                      <p:cBhvr>
                                        <p:cTn id="15" dur="500"/>
                                        <p:tgtEl>
                                          <p:spTgt spid="6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fade">
                                      <p:cBhvr>
                                        <p:cTn id="19" dur="500"/>
                                        <p:tgtEl>
                                          <p:spTgt spid="6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500"/>
                                        <p:tgtEl>
                                          <p:spTgt spid="68"/>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wipe(left)">
                                      <p:cBhvr>
                                        <p:cTn id="28"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67" grpId="0" animBg="1"/>
      <p:bldP spid="68" grpId="0" animBg="1"/>
      <p:bldP spid="6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FF5DE"/>
        </a:solidFill>
        <a:effectLst/>
      </p:bgPr>
    </p:bg>
    <p:spTree>
      <p:nvGrpSpPr>
        <p:cNvPr id="1" name=""/>
        <p:cNvGrpSpPr/>
        <p:nvPr/>
      </p:nvGrpSpPr>
      <p:grpSpPr>
        <a:xfrm>
          <a:off x="0" y="0"/>
          <a:ext cx="0" cy="0"/>
          <a:chOff x="0" y="0"/>
          <a:chExt cx="0" cy="0"/>
        </a:xfrm>
      </p:grpSpPr>
      <p:sp>
        <p:nvSpPr>
          <p:cNvPr id="64" name="Câu hỏi">
            <a:extLst>
              <a:ext uri="{FF2B5EF4-FFF2-40B4-BE49-F238E27FC236}">
                <a16:creationId xmlns:a16="http://schemas.microsoft.com/office/drawing/2014/main" id="{018AD89B-885D-983C-F4F6-FC485515F49D}"/>
              </a:ext>
            </a:extLst>
          </p:cNvPr>
          <p:cNvSpPr/>
          <p:nvPr/>
        </p:nvSpPr>
        <p:spPr>
          <a:xfrm>
            <a:off x="499124" y="760554"/>
            <a:ext cx="17289751" cy="226688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4400" b="1" i="0" u="none" strike="noStrike" kern="1200" cap="none" spc="0" normalizeH="0" baseline="0" noProof="1">
                <a:ln>
                  <a:noFill/>
                </a:ln>
                <a:solidFill>
                  <a:srgbClr val="D84C1C"/>
                </a:solidFill>
                <a:effectLst/>
                <a:uLnTx/>
                <a:uFillTx/>
                <a:latin typeface="Arial" panose="020B0604020202020204" pitchFamily="34" charset="0"/>
                <a:ea typeface="+mn-ea"/>
                <a:cs typeface="Arial" panose="020B0604020202020204" pitchFamily="34" charset="0"/>
              </a:rPr>
              <a:t>Câu </a:t>
            </a:r>
            <a:r>
              <a:rPr kumimoji="0" lang="en-US" sz="4400" b="1" i="0" u="none" strike="noStrike" kern="1200" cap="none" spc="0" normalizeH="0" baseline="0" noProof="1">
                <a:ln>
                  <a:noFill/>
                </a:ln>
                <a:solidFill>
                  <a:srgbClr val="D84C1C"/>
                </a:solidFill>
                <a:effectLst/>
                <a:uLnTx/>
                <a:uFillTx/>
                <a:latin typeface="Arial" panose="020B0604020202020204" pitchFamily="34" charset="0"/>
                <a:ea typeface="+mn-ea"/>
                <a:cs typeface="Arial" panose="020B0604020202020204" pitchFamily="34" charset="0"/>
              </a:rPr>
              <a:t>3</a:t>
            </a:r>
            <a:r>
              <a:rPr kumimoji="0" lang="vi-VN" sz="4400" b="1" i="0" u="none" strike="noStrike" kern="1200" cap="none" spc="0" normalizeH="0" baseline="0" noProof="1">
                <a:ln>
                  <a:noFill/>
                </a:ln>
                <a:solidFill>
                  <a:srgbClr val="D84C1C"/>
                </a:solidFill>
                <a:effectLst/>
                <a:uLnTx/>
                <a:uFillTx/>
                <a:latin typeface="Arial" panose="020B0604020202020204" pitchFamily="34" charset="0"/>
                <a:ea typeface="+mn-ea"/>
                <a:cs typeface="Arial" panose="020B0604020202020204" pitchFamily="34" charset="0"/>
              </a:rPr>
              <a:t>:</a:t>
            </a:r>
            <a:r>
              <a:rPr kumimoji="0" lang="en-US" sz="4400" b="1" i="0" u="none" strike="noStrike" kern="1200" cap="none" spc="0" normalizeH="0" baseline="0" noProof="1">
                <a:ln>
                  <a:noFill/>
                </a:ln>
                <a:solidFill>
                  <a:srgbClr val="D84C1C"/>
                </a:solidFill>
                <a:effectLst/>
                <a:uLnTx/>
                <a:uFillTx/>
                <a:latin typeface="Arial" panose="020B0604020202020204" pitchFamily="34" charset="0"/>
                <a:ea typeface="+mn-ea"/>
                <a:cs typeface="Arial" panose="020B0604020202020204" pitchFamily="34" charset="0"/>
              </a:rPr>
              <a:t> </a:t>
            </a:r>
            <a:r>
              <a:rPr kumimoji="0" lang="en-US" sz="4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Sự</a:t>
            </a:r>
            <a:r>
              <a:rPr kumimoji="0" lang="en-US" sz="4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bay </a:t>
            </a:r>
            <a:r>
              <a:rPr kumimoji="0" lang="en-US" sz="4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hơi</a:t>
            </a:r>
            <a:r>
              <a:rPr kumimoji="0" lang="en-US" sz="4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xảy</a:t>
            </a:r>
            <a:r>
              <a:rPr kumimoji="0" lang="en-US" sz="4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ra</a:t>
            </a:r>
            <a:r>
              <a:rPr kumimoji="0" lang="en-US" sz="4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ở </a:t>
            </a:r>
            <a:r>
              <a:rPr kumimoji="0" lang="en-US" sz="4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đâu</a:t>
            </a:r>
            <a:r>
              <a:rPr kumimoji="0" lang="en-US" sz="4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sp>
        <p:nvSpPr>
          <p:cNvPr id="65" name="Đáp án đúng">
            <a:extLst>
              <a:ext uri="{FF2B5EF4-FFF2-40B4-BE49-F238E27FC236}">
                <a16:creationId xmlns:a16="http://schemas.microsoft.com/office/drawing/2014/main" id="{4D1DA2F5-D9A5-C765-0E47-25DD326F3067}"/>
              </a:ext>
            </a:extLst>
          </p:cNvPr>
          <p:cNvSpPr/>
          <p:nvPr/>
        </p:nvSpPr>
        <p:spPr>
          <a:xfrm>
            <a:off x="499124" y="3498458"/>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Bên</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trong</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lỏng</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t>
            </a:r>
            <a:endParaRPr kumimoji="0" lang="vi-VN" sz="42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6" name="Đáp án sai 1">
            <a:extLst>
              <a:ext uri="{FF2B5EF4-FFF2-40B4-BE49-F238E27FC236}">
                <a16:creationId xmlns:a16="http://schemas.microsoft.com/office/drawing/2014/main" id="{1713963F-2894-56F2-E53C-4371936FB85C}"/>
              </a:ext>
            </a:extLst>
          </p:cNvPr>
          <p:cNvSpPr/>
          <p:nvPr/>
        </p:nvSpPr>
        <p:spPr>
          <a:xfrm>
            <a:off x="499125" y="5834656"/>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685800" rtl="0" eaLnBrk="1" fontAlgn="auto" latinLnBrk="0" hangingPunct="1">
              <a:lnSpc>
                <a:spcPct val="150000"/>
              </a:lnSpc>
              <a:spcBef>
                <a:spcPts val="0"/>
              </a:spcBef>
              <a:spcAft>
                <a:spcPts val="0"/>
              </a:spcAft>
              <a:buClrTx/>
              <a:buSzTx/>
              <a:buFontTx/>
              <a:buNone/>
              <a:tabLst/>
              <a:defRPr/>
            </a:pP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Đồng</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thời</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ở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bên</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trong</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và</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trên</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mặt</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thoáng</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của</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lỏng</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t>
            </a:r>
            <a:endParaRPr kumimoji="0" lang="vi-VN" sz="42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7" name="Đáp án sai 2">
            <a:extLst>
              <a:ext uri="{FF2B5EF4-FFF2-40B4-BE49-F238E27FC236}">
                <a16:creationId xmlns:a16="http://schemas.microsoft.com/office/drawing/2014/main" id="{72E080E8-9CBE-7E1E-25CC-340E27A4D017}"/>
              </a:ext>
            </a:extLst>
          </p:cNvPr>
          <p:cNvSpPr/>
          <p:nvPr/>
        </p:nvSpPr>
        <p:spPr>
          <a:xfrm>
            <a:off x="9535556" y="3493102"/>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B.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Mặt</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thoáng</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của</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lỏng</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t>
            </a:r>
            <a:endParaRPr kumimoji="0" lang="vi-VN" sz="42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8" name="Đáp án sai 3">
            <a:extLst>
              <a:ext uri="{FF2B5EF4-FFF2-40B4-BE49-F238E27FC236}">
                <a16:creationId xmlns:a16="http://schemas.microsoft.com/office/drawing/2014/main" id="{98AC7C36-17E6-7D99-2014-5789447F054D}"/>
              </a:ext>
            </a:extLst>
          </p:cNvPr>
          <p:cNvSpPr/>
          <p:nvPr/>
        </p:nvSpPr>
        <p:spPr>
          <a:xfrm>
            <a:off x="9535556" y="5829300"/>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D.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Gần</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mặt</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thoáng</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lỏng</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t>
            </a:r>
            <a:endParaRPr kumimoji="0" lang="vi-VN" sz="42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9" name="Đáp án đúng">
            <a:extLst>
              <a:ext uri="{FF2B5EF4-FFF2-40B4-BE49-F238E27FC236}">
                <a16:creationId xmlns:a16="http://schemas.microsoft.com/office/drawing/2014/main" id="{F26A5EAB-E5AD-94BE-45D6-5F46AA945CA3}"/>
              </a:ext>
            </a:extLst>
          </p:cNvPr>
          <p:cNvSpPr/>
          <p:nvPr/>
        </p:nvSpPr>
        <p:spPr>
          <a:xfrm>
            <a:off x="9535556" y="3493102"/>
            <a:ext cx="8253320" cy="1891999"/>
          </a:xfrm>
          <a:prstGeom prst="roundRect">
            <a:avLst/>
          </a:prstGeom>
          <a:solidFill>
            <a:schemeClr val="accent6">
              <a:lumMod val="60000"/>
              <a:lumOff val="4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B.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Mặt</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thoáng</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của</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chất</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42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lỏng</a:t>
            </a:r>
            <a:r>
              <a:rPr kumimoji="0" lang="en-US" sz="42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t>
            </a:r>
            <a:endParaRPr kumimoji="0" lang="vi-VN" sz="42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 name="Freeform 26">
            <a:hlinkClick r:id="rId3" action="ppaction://hlinksldjump"/>
            <a:extLst>
              <a:ext uri="{FF2B5EF4-FFF2-40B4-BE49-F238E27FC236}">
                <a16:creationId xmlns:a16="http://schemas.microsoft.com/office/drawing/2014/main" id="{8D54D1DD-5338-7084-8F98-2BEF217BF9D5}"/>
              </a:ext>
            </a:extLst>
          </p:cNvPr>
          <p:cNvSpPr/>
          <p:nvPr/>
        </p:nvSpPr>
        <p:spPr>
          <a:xfrm>
            <a:off x="7749170" y="8361657"/>
            <a:ext cx="2789657" cy="1909014"/>
          </a:xfrm>
          <a:custGeom>
            <a:avLst/>
            <a:gdLst/>
            <a:ahLst/>
            <a:cxnLst/>
            <a:rect l="l" t="t" r="r" b="b"/>
            <a:pathLst>
              <a:path w="2545062" h="1568394">
                <a:moveTo>
                  <a:pt x="0" y="0"/>
                </a:moveTo>
                <a:lnTo>
                  <a:pt x="2545062" y="0"/>
                </a:lnTo>
                <a:lnTo>
                  <a:pt x="2545062" y="1568394"/>
                </a:lnTo>
                <a:lnTo>
                  <a:pt x="0" y="1568394"/>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1624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barn(inVertical)">
                                      <p:cBhvr>
                                        <p:cTn id="7" dur="500"/>
                                        <p:tgtEl>
                                          <p:spTgt spid="6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fade">
                                      <p:cBhvr>
                                        <p:cTn id="11" dur="500"/>
                                        <p:tgtEl>
                                          <p:spTgt spid="6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fade">
                                      <p:cBhvr>
                                        <p:cTn id="15" dur="500"/>
                                        <p:tgtEl>
                                          <p:spTgt spid="6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fade">
                                      <p:cBhvr>
                                        <p:cTn id="19" dur="500"/>
                                        <p:tgtEl>
                                          <p:spTgt spid="6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500"/>
                                        <p:tgtEl>
                                          <p:spTgt spid="68"/>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wipe(left)">
                                      <p:cBhvr>
                                        <p:cTn id="28"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67" grpId="0" animBg="1"/>
      <p:bldP spid="68" grpId="0" animBg="1"/>
      <p:bldP spid="6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FF5DE"/>
        </a:solidFill>
        <a:effectLst/>
      </p:bgPr>
    </p:bg>
    <p:spTree>
      <p:nvGrpSpPr>
        <p:cNvPr id="1" name=""/>
        <p:cNvGrpSpPr/>
        <p:nvPr/>
      </p:nvGrpSpPr>
      <p:grpSpPr>
        <a:xfrm>
          <a:off x="0" y="0"/>
          <a:ext cx="0" cy="0"/>
          <a:chOff x="0" y="0"/>
          <a:chExt cx="0" cy="0"/>
        </a:xfrm>
      </p:grpSpPr>
      <p:sp>
        <p:nvSpPr>
          <p:cNvPr id="64" name="Câu hỏi">
            <a:extLst>
              <a:ext uri="{FF2B5EF4-FFF2-40B4-BE49-F238E27FC236}">
                <a16:creationId xmlns:a16="http://schemas.microsoft.com/office/drawing/2014/main" id="{018AD89B-885D-983C-F4F6-FC485515F49D}"/>
              </a:ext>
            </a:extLst>
          </p:cNvPr>
          <p:cNvSpPr/>
          <p:nvPr/>
        </p:nvSpPr>
        <p:spPr>
          <a:xfrm>
            <a:off x="499124" y="760554"/>
            <a:ext cx="17289751" cy="226688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4400" b="1" i="0" u="none" strike="noStrike" kern="1200" cap="none" spc="0" normalizeH="0" baseline="0" noProof="1">
                <a:ln>
                  <a:noFill/>
                </a:ln>
                <a:solidFill>
                  <a:srgbClr val="D84C1C"/>
                </a:solidFill>
                <a:effectLst/>
                <a:uLnTx/>
                <a:uFillTx/>
                <a:latin typeface="Arial" panose="020B0604020202020204" pitchFamily="34" charset="0"/>
                <a:ea typeface="+mn-ea"/>
                <a:cs typeface="Arial" panose="020B0604020202020204" pitchFamily="34" charset="0"/>
              </a:rPr>
              <a:t>Câu </a:t>
            </a:r>
            <a:r>
              <a:rPr kumimoji="0" lang="en-US" sz="4400" b="1" i="0" u="none" strike="noStrike" kern="1200" cap="none" spc="0" normalizeH="0" baseline="0" noProof="1">
                <a:ln>
                  <a:noFill/>
                </a:ln>
                <a:solidFill>
                  <a:srgbClr val="D84C1C"/>
                </a:solidFill>
                <a:effectLst/>
                <a:uLnTx/>
                <a:uFillTx/>
                <a:latin typeface="Arial" panose="020B0604020202020204" pitchFamily="34" charset="0"/>
                <a:ea typeface="+mn-ea"/>
                <a:cs typeface="Arial" panose="020B0604020202020204" pitchFamily="34" charset="0"/>
              </a:rPr>
              <a:t>4</a:t>
            </a:r>
            <a:r>
              <a:rPr kumimoji="0" lang="vi-VN" sz="4400" b="1" i="0" u="none" strike="noStrike" kern="1200" cap="none" spc="0" normalizeH="0" baseline="0" noProof="1">
                <a:ln>
                  <a:noFill/>
                </a:ln>
                <a:solidFill>
                  <a:srgbClr val="D84C1C"/>
                </a:solidFill>
                <a:effectLst/>
                <a:uLnTx/>
                <a:uFillTx/>
                <a:latin typeface="Arial" panose="020B0604020202020204" pitchFamily="34" charset="0"/>
                <a:ea typeface="+mn-ea"/>
                <a:cs typeface="Arial" panose="020B0604020202020204" pitchFamily="34" charset="0"/>
              </a:rPr>
              <a:t>:</a:t>
            </a:r>
            <a:r>
              <a:rPr kumimoji="0" lang="en-US" sz="4400" b="1" i="0" u="none" strike="noStrike" kern="1200" cap="none" spc="0" normalizeH="0" baseline="0" noProof="1">
                <a:ln>
                  <a:noFill/>
                </a:ln>
                <a:solidFill>
                  <a:srgbClr val="D84C1C"/>
                </a:solidFill>
                <a:effectLst/>
                <a:uLnTx/>
                <a:uFillTx/>
                <a:latin typeface="Arial" panose="020B0604020202020204" pitchFamily="34" charset="0"/>
                <a:ea typeface="+mn-ea"/>
                <a:cs typeface="Arial" panose="020B0604020202020204" pitchFamily="34" charset="0"/>
              </a:rPr>
              <a:t> </a:t>
            </a:r>
            <a:r>
              <a:rPr kumimoji="0" lang="en-US" sz="44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rPr>
              <a:t>Ở n</a:t>
            </a:r>
            <a:r>
              <a:rPr kumimoji="0" lang="en-US" sz="4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hiệt</a:t>
            </a:r>
            <a:r>
              <a:rPr kumimoji="0" lang="en-US" sz="4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4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hàng</a:t>
            </a:r>
            <a:r>
              <a:rPr kumimoji="0" lang="en-US" sz="4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triệu</a:t>
            </a:r>
            <a:r>
              <a:rPr kumimoji="0" lang="en-US" sz="4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a:t>
            </a:r>
            <a:r>
              <a:rPr kumimoji="0" lang="en-US" sz="4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chất</a:t>
            </a:r>
            <a:r>
              <a:rPr kumimoji="0" lang="en-US" sz="4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sẽ</a:t>
            </a:r>
            <a:r>
              <a:rPr kumimoji="0" lang="en-US" sz="4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tồn</a:t>
            </a:r>
            <a:r>
              <a:rPr kumimoji="0" lang="en-US" sz="4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tại</a:t>
            </a:r>
            <a:r>
              <a:rPr kumimoji="0" lang="en-US" sz="4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ở </a:t>
            </a:r>
            <a:r>
              <a:rPr kumimoji="0" lang="en-US" sz="4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thể</a:t>
            </a:r>
            <a:r>
              <a:rPr kumimoji="0" lang="en-US" sz="4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44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nào</a:t>
            </a:r>
            <a:r>
              <a:rPr kumimoji="0" lang="en-US" sz="4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sp>
        <p:nvSpPr>
          <p:cNvPr id="65" name="Đáp án đúng">
            <a:extLst>
              <a:ext uri="{FF2B5EF4-FFF2-40B4-BE49-F238E27FC236}">
                <a16:creationId xmlns:a16="http://schemas.microsoft.com/office/drawing/2014/main" id="{4D1DA2F5-D9A5-C765-0E47-25DD326F3067}"/>
              </a:ext>
            </a:extLst>
          </p:cNvPr>
          <p:cNvSpPr/>
          <p:nvPr/>
        </p:nvSpPr>
        <p:spPr>
          <a:xfrm>
            <a:off x="499124" y="3498458"/>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A. </a:t>
            </a:r>
            <a:r>
              <a:rPr kumimoji="0" lang="en-US" sz="44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Rắn</a:t>
            </a:r>
            <a:endParaRPr kumimoji="0" lang="vi-VN" sz="44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6" name="Đáp án sai 1">
            <a:extLst>
              <a:ext uri="{FF2B5EF4-FFF2-40B4-BE49-F238E27FC236}">
                <a16:creationId xmlns:a16="http://schemas.microsoft.com/office/drawing/2014/main" id="{1713963F-2894-56F2-E53C-4371936FB85C}"/>
              </a:ext>
            </a:extLst>
          </p:cNvPr>
          <p:cNvSpPr/>
          <p:nvPr/>
        </p:nvSpPr>
        <p:spPr>
          <a:xfrm>
            <a:off x="499125" y="5834656"/>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 </a:t>
            </a:r>
            <a:r>
              <a:rPr kumimoji="0" lang="en-US" sz="44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Khí</a:t>
            </a:r>
            <a:endParaRPr kumimoji="0" lang="vi-VN" sz="44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7" name="Đáp án sai 2">
            <a:extLst>
              <a:ext uri="{FF2B5EF4-FFF2-40B4-BE49-F238E27FC236}">
                <a16:creationId xmlns:a16="http://schemas.microsoft.com/office/drawing/2014/main" id="{72E080E8-9CBE-7E1E-25CC-340E27A4D017}"/>
              </a:ext>
            </a:extLst>
          </p:cNvPr>
          <p:cNvSpPr/>
          <p:nvPr/>
        </p:nvSpPr>
        <p:spPr>
          <a:xfrm>
            <a:off x="9535556" y="3493102"/>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B. </a:t>
            </a:r>
            <a:r>
              <a:rPr kumimoji="0" lang="en-US" sz="44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Lỏng</a:t>
            </a:r>
            <a:endParaRPr kumimoji="0" lang="vi-VN" sz="44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8" name="Đáp án sai 3">
            <a:extLst>
              <a:ext uri="{FF2B5EF4-FFF2-40B4-BE49-F238E27FC236}">
                <a16:creationId xmlns:a16="http://schemas.microsoft.com/office/drawing/2014/main" id="{98AC7C36-17E6-7D99-2014-5789447F054D}"/>
              </a:ext>
            </a:extLst>
          </p:cNvPr>
          <p:cNvSpPr/>
          <p:nvPr/>
        </p:nvSpPr>
        <p:spPr>
          <a:xfrm>
            <a:off x="9535556" y="5829300"/>
            <a:ext cx="8253320" cy="189199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D. Plasma</a:t>
            </a:r>
            <a:endParaRPr kumimoji="0" lang="vi-VN" sz="44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9" name="Đáp án đúng">
            <a:extLst>
              <a:ext uri="{FF2B5EF4-FFF2-40B4-BE49-F238E27FC236}">
                <a16:creationId xmlns:a16="http://schemas.microsoft.com/office/drawing/2014/main" id="{F26A5EAB-E5AD-94BE-45D6-5F46AA945CA3}"/>
              </a:ext>
            </a:extLst>
          </p:cNvPr>
          <p:cNvSpPr/>
          <p:nvPr/>
        </p:nvSpPr>
        <p:spPr>
          <a:xfrm>
            <a:off x="9535556" y="5829299"/>
            <a:ext cx="8253320" cy="1891999"/>
          </a:xfrm>
          <a:prstGeom prst="roundRect">
            <a:avLst/>
          </a:prstGeom>
          <a:solidFill>
            <a:schemeClr val="accent6">
              <a:lumMod val="60000"/>
              <a:lumOff val="4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D. Plasma</a:t>
            </a:r>
            <a:endParaRPr kumimoji="0" lang="vi-VN" sz="44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 name="Freeform 26">
            <a:hlinkClick r:id="rId3" action="ppaction://hlinksldjump"/>
            <a:extLst>
              <a:ext uri="{FF2B5EF4-FFF2-40B4-BE49-F238E27FC236}">
                <a16:creationId xmlns:a16="http://schemas.microsoft.com/office/drawing/2014/main" id="{5D1F17A8-1427-A730-DCAD-C1B7991FA812}"/>
              </a:ext>
            </a:extLst>
          </p:cNvPr>
          <p:cNvSpPr/>
          <p:nvPr/>
        </p:nvSpPr>
        <p:spPr>
          <a:xfrm>
            <a:off x="7749170" y="8361657"/>
            <a:ext cx="2789657" cy="1909014"/>
          </a:xfrm>
          <a:custGeom>
            <a:avLst/>
            <a:gdLst/>
            <a:ahLst/>
            <a:cxnLst/>
            <a:rect l="l" t="t" r="r" b="b"/>
            <a:pathLst>
              <a:path w="2545062" h="1568394">
                <a:moveTo>
                  <a:pt x="0" y="0"/>
                </a:moveTo>
                <a:lnTo>
                  <a:pt x="2545062" y="0"/>
                </a:lnTo>
                <a:lnTo>
                  <a:pt x="2545062" y="1568394"/>
                </a:lnTo>
                <a:lnTo>
                  <a:pt x="0" y="1568394"/>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Google Shape;192;p2">
            <a:extLst>
              <a:ext uri="{FF2B5EF4-FFF2-40B4-BE49-F238E27FC236}">
                <a16:creationId xmlns:a16="http://schemas.microsoft.com/office/drawing/2014/main" id="{11D6E5AE-8880-E212-D909-7C29D6A141C9}"/>
              </a:ext>
            </a:extLst>
          </p:cNvPr>
          <p:cNvPicPr preferRelativeResize="0"/>
          <p:nvPr/>
        </p:nvPicPr>
        <p:blipFill rotWithShape="1">
          <a:blip r:embed="rId5">
            <a:alphaModFix/>
          </a:blip>
          <a:srcRect/>
          <a:stretch/>
        </p:blipFill>
        <p:spPr>
          <a:xfrm>
            <a:off x="0" y="10011622"/>
            <a:ext cx="2133599" cy="358877"/>
          </a:xfrm>
          <a:prstGeom prst="rect">
            <a:avLst/>
          </a:prstGeom>
          <a:noFill/>
          <a:ln>
            <a:noFill/>
          </a:ln>
        </p:spPr>
      </p:pic>
    </p:spTree>
    <p:extLst>
      <p:ext uri="{BB962C8B-B14F-4D97-AF65-F5344CB8AC3E}">
        <p14:creationId xmlns:p14="http://schemas.microsoft.com/office/powerpoint/2010/main" val="2772869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barn(inVertical)">
                                      <p:cBhvr>
                                        <p:cTn id="7" dur="500"/>
                                        <p:tgtEl>
                                          <p:spTgt spid="6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fade">
                                      <p:cBhvr>
                                        <p:cTn id="11" dur="500"/>
                                        <p:tgtEl>
                                          <p:spTgt spid="6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fade">
                                      <p:cBhvr>
                                        <p:cTn id="15" dur="500"/>
                                        <p:tgtEl>
                                          <p:spTgt spid="6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fade">
                                      <p:cBhvr>
                                        <p:cTn id="19" dur="500"/>
                                        <p:tgtEl>
                                          <p:spTgt spid="6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500"/>
                                        <p:tgtEl>
                                          <p:spTgt spid="68"/>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wipe(left)">
                                      <p:cBhvr>
                                        <p:cTn id="28"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67" grpId="0" animBg="1"/>
      <p:bldP spid="68" grpId="0" animBg="1"/>
      <p:bldP spid="6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FF5DE"/>
        </a:solidFill>
        <a:effectLst/>
      </p:bgPr>
    </p:bg>
    <p:spTree>
      <p:nvGrpSpPr>
        <p:cNvPr id="1" name=""/>
        <p:cNvGrpSpPr/>
        <p:nvPr/>
      </p:nvGrpSpPr>
      <p:grpSpPr>
        <a:xfrm>
          <a:off x="0" y="0"/>
          <a:ext cx="0" cy="0"/>
          <a:chOff x="0" y="0"/>
          <a:chExt cx="0" cy="0"/>
        </a:xfrm>
      </p:grpSpPr>
      <p:sp>
        <p:nvSpPr>
          <p:cNvPr id="3" name="Câu hỏi">
            <a:extLst>
              <a:ext uri="{FF2B5EF4-FFF2-40B4-BE49-F238E27FC236}">
                <a16:creationId xmlns:a16="http://schemas.microsoft.com/office/drawing/2014/main" id="{C8DE8B13-1F2D-1D52-C575-40007001ADC9}"/>
              </a:ext>
            </a:extLst>
          </p:cNvPr>
          <p:cNvSpPr/>
          <p:nvPr/>
        </p:nvSpPr>
        <p:spPr>
          <a:xfrm>
            <a:off x="499124" y="1028700"/>
            <a:ext cx="17289751" cy="226688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kumimoji="0" lang="vi-VN" sz="4000" b="1" i="0" u="none" strike="noStrike" kern="1200" cap="none" spc="0" normalizeH="0" baseline="0" noProof="1">
                <a:ln>
                  <a:noFill/>
                </a:ln>
                <a:solidFill>
                  <a:srgbClr val="D84C1C"/>
                </a:solidFill>
                <a:effectLst/>
                <a:uLnTx/>
                <a:uFillTx/>
                <a:latin typeface="Arial" panose="020B0604020202020204" pitchFamily="34" charset="0"/>
                <a:cs typeface="Arial" panose="020B0604020202020204" pitchFamily="34" charset="0"/>
              </a:rPr>
              <a:t>Câu </a:t>
            </a:r>
            <a:r>
              <a:rPr kumimoji="0" lang="en-US" sz="4000" b="1" i="0" u="none" strike="noStrike" kern="1200" cap="none" spc="0" normalizeH="0" baseline="0" noProof="1">
                <a:ln>
                  <a:noFill/>
                </a:ln>
                <a:solidFill>
                  <a:srgbClr val="D84C1C"/>
                </a:solidFill>
                <a:effectLst/>
                <a:uLnTx/>
                <a:uFillTx/>
                <a:latin typeface="Arial" panose="020B0604020202020204" pitchFamily="34" charset="0"/>
                <a:cs typeface="Arial" panose="020B0604020202020204" pitchFamily="34" charset="0"/>
              </a:rPr>
              <a:t>5</a:t>
            </a:r>
            <a:r>
              <a:rPr kumimoji="0" lang="vi-VN" sz="4000" b="1" i="0" u="none" strike="noStrike" kern="1200" cap="none" spc="0" normalizeH="0" baseline="0" noProof="1">
                <a:ln>
                  <a:noFill/>
                </a:ln>
                <a:solidFill>
                  <a:srgbClr val="D84C1C"/>
                </a:solidFill>
                <a:effectLst/>
                <a:uLnTx/>
                <a:uFillTx/>
                <a:latin typeface="Arial" panose="020B0604020202020204" pitchFamily="34" charset="0"/>
                <a:cs typeface="Arial" panose="020B0604020202020204" pitchFamily="34" charset="0"/>
              </a:rPr>
              <a:t>:</a:t>
            </a:r>
            <a:r>
              <a:rPr kumimoji="0" lang="en-US" sz="4000" b="1" i="0" u="none" strike="noStrike" kern="1200" cap="none" spc="0" normalizeH="0" baseline="0" noProof="1">
                <a:ln>
                  <a:noFill/>
                </a:ln>
                <a:solidFill>
                  <a:srgbClr val="D84C1C"/>
                </a:solidFill>
                <a:effectLst/>
                <a:uLnTx/>
                <a:uFillTx/>
                <a:latin typeface="Arial" panose="020B0604020202020204" pitchFamily="34" charset="0"/>
                <a:cs typeface="Arial" panose="020B0604020202020204" pitchFamily="34" charset="0"/>
              </a:rPr>
              <a:t> </a:t>
            </a:r>
            <a:r>
              <a:rPr lang="en-US" sz="4000" dirty="0">
                <a:solidFill>
                  <a:schemeClr val="tx1"/>
                </a:solidFill>
                <a:latin typeface="Arial" panose="020B0604020202020204" pitchFamily="34" charset="0"/>
                <a:cs typeface="Arial" panose="020B0604020202020204" pitchFamily="34" charset="0"/>
              </a:rPr>
              <a:t>Khi </a:t>
            </a:r>
            <a:r>
              <a:rPr lang="en-US" sz="4000" dirty="0" err="1">
                <a:solidFill>
                  <a:schemeClr val="tx1"/>
                </a:solidFill>
                <a:latin typeface="Arial" panose="020B0604020202020204" pitchFamily="34" charset="0"/>
                <a:cs typeface="Arial" panose="020B0604020202020204" pitchFamily="34" charset="0"/>
              </a:rPr>
              <a:t>nấu</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ăn</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những</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món</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như</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luộc</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ninh</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nấu</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cơm</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đến</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lúc</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sôi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thì</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cần</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vặn</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nhỏ</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lửa</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lại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bởi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vì</a:t>
            </a:r>
            <a:endParaRPr lang="en-US" sz="4000" dirty="0">
              <a:solidFill>
                <a:schemeClr val="tx1"/>
              </a:solidFill>
              <a:latin typeface="Arial" panose="020B0604020202020204" pitchFamily="34" charset="0"/>
              <a:cs typeface="Arial" panose="020B0604020202020204" pitchFamily="34" charset="0"/>
            </a:endParaRPr>
          </a:p>
        </p:txBody>
      </p:sp>
      <p:sp>
        <p:nvSpPr>
          <p:cNvPr id="4" name="Đáp án đúng">
            <a:extLst>
              <a:ext uri="{FF2B5EF4-FFF2-40B4-BE49-F238E27FC236}">
                <a16:creationId xmlns:a16="http://schemas.microsoft.com/office/drawing/2014/main" id="{8E932D8E-8DBE-3E4C-D40E-A4969AED7567}"/>
              </a:ext>
            </a:extLst>
          </p:cNvPr>
          <p:cNvSpPr/>
          <p:nvPr/>
        </p:nvSpPr>
        <p:spPr>
          <a:xfrm>
            <a:off x="499124" y="3614388"/>
            <a:ext cx="8253320" cy="2651760"/>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A.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lửa</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to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làm</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cho</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nhiệt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độ</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trong</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nồi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tăng</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nhanh</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sẽ</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làm</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hỏng</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đồ</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nấu</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trong</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nồi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5" name="Đáp án sai 1">
            <a:extLst>
              <a:ext uri="{FF2B5EF4-FFF2-40B4-BE49-F238E27FC236}">
                <a16:creationId xmlns:a16="http://schemas.microsoft.com/office/drawing/2014/main" id="{9EC9B388-EE9F-C602-F65F-6520F23FCA2A}"/>
              </a:ext>
            </a:extLst>
          </p:cNvPr>
          <p:cNvSpPr/>
          <p:nvPr/>
        </p:nvSpPr>
        <p:spPr>
          <a:xfrm>
            <a:off x="499125" y="6642241"/>
            <a:ext cx="8253320" cy="2651760"/>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C.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lửa</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nhỏ</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sẽ</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giữ</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cho</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nước</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trong</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nồi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có</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nhiệt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độ</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ổn</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định</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bằng</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nhiệt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độ</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sôi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của</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thức</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ăn</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6" name="Đáp án sai 2">
            <a:extLst>
              <a:ext uri="{FF2B5EF4-FFF2-40B4-BE49-F238E27FC236}">
                <a16:creationId xmlns:a16="http://schemas.microsoft.com/office/drawing/2014/main" id="{3D75BE6E-09AB-9309-53B4-DCA9E3CFCE64}"/>
              </a:ext>
            </a:extLst>
          </p:cNvPr>
          <p:cNvSpPr/>
          <p:nvPr/>
        </p:nvSpPr>
        <p:spPr>
          <a:xfrm>
            <a:off x="9535556" y="3609032"/>
            <a:ext cx="8253320" cy="2651760"/>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685800">
              <a:lnSpc>
                <a:spcPct val="150000"/>
              </a:lnSpc>
              <a:defRPr/>
            </a:pPr>
            <a:r>
              <a:rPr lang="vi-VN" sz="4000" dirty="0">
                <a:solidFill>
                  <a:prstClr val="black"/>
                </a:solidFill>
                <a:ea typeface="Calibri" panose="020F0502020204030204" pitchFamily="34" charset="0"/>
                <a:cs typeface="Arial" panose="020B0604020202020204" pitchFamily="34" charset="0"/>
              </a:rPr>
              <a:t>B. lúc này cần làm cho nước trong nồi không bị sôi và hóa hơi.</a:t>
            </a:r>
            <a:endParaRPr kumimoji="0" lang="vi-VN" sz="4000" b="0" i="0" u="none" strike="noStrike" kern="1200" cap="none" spc="0" normalizeH="0" baseline="0" noProof="1">
              <a:ln>
                <a:noFill/>
              </a:ln>
              <a:solidFill>
                <a:prstClr val="black"/>
              </a:solidFill>
              <a:effectLst/>
              <a:uLnTx/>
              <a:uFillTx/>
              <a:latin typeface="Arial" panose="020B0604020202020204" pitchFamily="34" charset="0"/>
              <a:cs typeface="Arial" panose="020B0604020202020204" pitchFamily="34" charset="0"/>
            </a:endParaRPr>
          </a:p>
        </p:txBody>
      </p:sp>
      <p:sp>
        <p:nvSpPr>
          <p:cNvPr id="7" name="Đáp án sai 3">
            <a:extLst>
              <a:ext uri="{FF2B5EF4-FFF2-40B4-BE49-F238E27FC236}">
                <a16:creationId xmlns:a16="http://schemas.microsoft.com/office/drawing/2014/main" id="{F01D0321-C03F-9496-D7B4-2730EA61A02C}"/>
              </a:ext>
            </a:extLst>
          </p:cNvPr>
          <p:cNvSpPr/>
          <p:nvPr/>
        </p:nvSpPr>
        <p:spPr>
          <a:xfrm>
            <a:off x="9535556" y="6636885"/>
            <a:ext cx="8253320" cy="2651760"/>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685800">
              <a:lnSpc>
                <a:spcPct val="150000"/>
              </a:lnSpc>
              <a:defRPr/>
            </a:pP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D.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vì</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nấu</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những</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món</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này</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cần</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có</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nhiệt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độ</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thấp</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a:t>
            </a:r>
            <a:endParaRPr kumimoji="0" lang="vi-VN" sz="4000" b="0" i="0" u="none" strike="noStrike" kern="1200" cap="none" spc="0" normalizeH="0" baseline="0" noProof="1">
              <a:ln>
                <a:noFill/>
              </a:ln>
              <a:solidFill>
                <a:prstClr val="black"/>
              </a:solidFill>
              <a:effectLst/>
              <a:uLnTx/>
              <a:uFillTx/>
              <a:latin typeface="Arial" panose="020B0604020202020204" pitchFamily="34" charset="0"/>
              <a:cs typeface="Arial" panose="020B0604020202020204" pitchFamily="34" charset="0"/>
            </a:endParaRPr>
          </a:p>
        </p:txBody>
      </p:sp>
      <p:sp>
        <p:nvSpPr>
          <p:cNvPr id="8" name="Đáp án đúng">
            <a:extLst>
              <a:ext uri="{FF2B5EF4-FFF2-40B4-BE49-F238E27FC236}">
                <a16:creationId xmlns:a16="http://schemas.microsoft.com/office/drawing/2014/main" id="{99E42747-7021-921F-D254-A0B7F587A1BD}"/>
              </a:ext>
            </a:extLst>
          </p:cNvPr>
          <p:cNvSpPr/>
          <p:nvPr/>
        </p:nvSpPr>
        <p:spPr>
          <a:xfrm>
            <a:off x="499124" y="6646086"/>
            <a:ext cx="8253320" cy="2651760"/>
          </a:xfrm>
          <a:prstGeom prst="roundRect">
            <a:avLst/>
          </a:prstGeom>
          <a:solidFill>
            <a:schemeClr val="accent6">
              <a:lumMod val="60000"/>
              <a:lumOff val="4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C.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lửa</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nhỏ</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sẽ</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giữ</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cho</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nước</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trong</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nồi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có</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nhiệt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độ</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ổn</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định</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bằng</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nhiệt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độ</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sôi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của</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thức</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ăn</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a:t>
            </a:r>
            <a:endParaRPr lang="en-US" sz="4000" dirty="0">
              <a:solidFill>
                <a:prstClr val="black"/>
              </a:solidFill>
              <a:latin typeface="Arial" panose="020B0604020202020204" pitchFamily="34" charset="0"/>
              <a:cs typeface="Arial" panose="020B0604020202020204" pitchFamily="34" charset="0"/>
            </a:endParaRPr>
          </a:p>
        </p:txBody>
      </p:sp>
      <p:sp>
        <p:nvSpPr>
          <p:cNvPr id="9" name="Freeform 26">
            <a:hlinkClick r:id="rId3" action="ppaction://hlinksldjump"/>
            <a:extLst>
              <a:ext uri="{FF2B5EF4-FFF2-40B4-BE49-F238E27FC236}">
                <a16:creationId xmlns:a16="http://schemas.microsoft.com/office/drawing/2014/main" id="{7C25CC2E-03B3-EEE7-BCF4-F408D3208D79}"/>
              </a:ext>
            </a:extLst>
          </p:cNvPr>
          <p:cNvSpPr/>
          <p:nvPr/>
        </p:nvSpPr>
        <p:spPr>
          <a:xfrm>
            <a:off x="15316200" y="8377986"/>
            <a:ext cx="2789657" cy="1909014"/>
          </a:xfrm>
          <a:custGeom>
            <a:avLst/>
            <a:gdLst/>
            <a:ahLst/>
            <a:cxnLst/>
            <a:rect l="l" t="t" r="r" b="b"/>
            <a:pathLst>
              <a:path w="2545062" h="1568394">
                <a:moveTo>
                  <a:pt x="0" y="0"/>
                </a:moveTo>
                <a:lnTo>
                  <a:pt x="2545062" y="0"/>
                </a:lnTo>
                <a:lnTo>
                  <a:pt x="2545062" y="1568394"/>
                </a:lnTo>
                <a:lnTo>
                  <a:pt x="0" y="1568394"/>
                </a:lnTo>
                <a:lnTo>
                  <a:pt x="0" y="0"/>
                </a:lnTo>
                <a:close/>
              </a:path>
            </a:pathLst>
          </a:custGeom>
          <a:blipFill>
            <a:blip>
              <a:extLst>
                <a:ext uri="{96DAC541-7B7A-43D3-8B79-37D633B846F1}">
                  <asvg:svgBlip xmlns=""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8759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FF5DE"/>
        </a:solidFill>
        <a:effectLst/>
      </p:bgPr>
    </p:bg>
    <p:spTree>
      <p:nvGrpSpPr>
        <p:cNvPr id="1" name=""/>
        <p:cNvGrpSpPr/>
        <p:nvPr/>
      </p:nvGrpSpPr>
      <p:grpSpPr>
        <a:xfrm>
          <a:off x="0" y="0"/>
          <a:ext cx="0" cy="0"/>
          <a:chOff x="0" y="0"/>
          <a:chExt cx="0" cy="0"/>
        </a:xfrm>
      </p:grpSpPr>
      <p:sp>
        <p:nvSpPr>
          <p:cNvPr id="3" name="Câu hỏi">
            <a:extLst>
              <a:ext uri="{FF2B5EF4-FFF2-40B4-BE49-F238E27FC236}">
                <a16:creationId xmlns:a16="http://schemas.microsoft.com/office/drawing/2014/main" id="{990A0712-2A1C-CA87-CF89-EB45B7FFA853}"/>
              </a:ext>
            </a:extLst>
          </p:cNvPr>
          <p:cNvSpPr/>
          <p:nvPr/>
        </p:nvSpPr>
        <p:spPr>
          <a:xfrm>
            <a:off x="499123" y="491286"/>
            <a:ext cx="17289751" cy="2823414"/>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kumimoji="0" lang="vi-VN" sz="4000" b="1" i="0" u="none" strike="noStrike" kern="1200" cap="none" spc="0" normalizeH="0" baseline="0" noProof="1">
                <a:ln>
                  <a:noFill/>
                </a:ln>
                <a:solidFill>
                  <a:srgbClr val="D84C1C"/>
                </a:solidFill>
                <a:effectLst/>
                <a:uLnTx/>
                <a:uFillTx/>
                <a:latin typeface="Arial" panose="020B0604020202020204" pitchFamily="34" charset="0"/>
                <a:cs typeface="Arial" panose="020B0604020202020204" pitchFamily="34" charset="0"/>
              </a:rPr>
              <a:t>Câu </a:t>
            </a:r>
            <a:r>
              <a:rPr lang="en-US" sz="4000" b="1" noProof="1">
                <a:solidFill>
                  <a:srgbClr val="D84C1C"/>
                </a:solidFill>
                <a:latin typeface="Arial" panose="020B0604020202020204" pitchFamily="34" charset="0"/>
                <a:cs typeface="Arial" panose="020B0604020202020204" pitchFamily="34" charset="0"/>
              </a:rPr>
              <a:t>6</a:t>
            </a:r>
            <a:r>
              <a:rPr kumimoji="0" lang="vi-VN" sz="4000" b="1" i="0" u="none" strike="noStrike" kern="1200" cap="none" spc="0" normalizeH="0" baseline="0" noProof="1">
                <a:ln>
                  <a:noFill/>
                </a:ln>
                <a:solidFill>
                  <a:srgbClr val="D84C1C"/>
                </a:solidFill>
                <a:effectLst/>
                <a:uLnTx/>
                <a:uFillTx/>
                <a:latin typeface="Arial" panose="020B0604020202020204" pitchFamily="34" charset="0"/>
                <a:cs typeface="Arial" panose="020B0604020202020204" pitchFamily="34" charset="0"/>
              </a:rPr>
              <a:t>:</a:t>
            </a:r>
            <a:r>
              <a:rPr kumimoji="0" lang="en-US" sz="4000" b="1" i="0" u="none" strike="noStrike" kern="1200" cap="none" spc="0" normalizeH="0" baseline="0" noProof="1">
                <a:ln>
                  <a:noFill/>
                </a:ln>
                <a:solidFill>
                  <a:srgbClr val="D84C1C"/>
                </a:solidFill>
                <a:effectLst/>
                <a:uLnTx/>
                <a:uFillTx/>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Để</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gắn</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những</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chỗ</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nứt</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trên</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miếng</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nhựa</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người</a:t>
            </a:r>
            <a:r>
              <a:rPr lang="en-US" sz="4000" dirty="0">
                <a:solidFill>
                  <a:schemeClr val="tx1"/>
                </a:solidFill>
                <a:latin typeface="Arial" panose="020B0604020202020204" pitchFamily="34" charset="0"/>
                <a:cs typeface="Arial" panose="020B0604020202020204" pitchFamily="34" charset="0"/>
              </a:rPr>
              <a:t> ta </a:t>
            </a:r>
            <a:r>
              <a:rPr lang="en-US" sz="4000" dirty="0" err="1">
                <a:solidFill>
                  <a:schemeClr val="tx1"/>
                </a:solidFill>
                <a:latin typeface="Arial" panose="020B0604020202020204" pitchFamily="34" charset="0"/>
                <a:cs typeface="Arial" panose="020B0604020202020204" pitchFamily="34" charset="0"/>
              </a:rPr>
              <a:t>thường</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hàn</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nhiệt</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vào</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chỗ</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nứt</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vỡ</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để</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gắn</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chúng</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lại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với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nhau</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Tại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sao</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các</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chỗ</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đã</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nứt</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vỡ</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lại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gắn</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được</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với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nhau</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như</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cách</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trên</a:t>
            </a:r>
            <a:r>
              <a:rPr lang="en-US" sz="4000" dirty="0">
                <a:solidFill>
                  <a:schemeClr val="tx1"/>
                </a:solidFill>
                <a:latin typeface="Arial" panose="020B0604020202020204" pitchFamily="34" charset="0"/>
                <a:cs typeface="Arial" panose="020B0604020202020204" pitchFamily="34" charset="0"/>
              </a:rPr>
              <a:t>?</a:t>
            </a:r>
          </a:p>
        </p:txBody>
      </p:sp>
      <p:sp>
        <p:nvSpPr>
          <p:cNvPr id="4" name="Đáp án đúng">
            <a:extLst>
              <a:ext uri="{FF2B5EF4-FFF2-40B4-BE49-F238E27FC236}">
                <a16:creationId xmlns:a16="http://schemas.microsoft.com/office/drawing/2014/main" id="{572B7D7B-F3BD-9CC2-EA3A-E58B7E642CD3}"/>
              </a:ext>
            </a:extLst>
          </p:cNvPr>
          <p:cNvSpPr/>
          <p:nvPr/>
        </p:nvSpPr>
        <p:spPr>
          <a:xfrm>
            <a:off x="499122" y="3619500"/>
            <a:ext cx="8492476" cy="2743200"/>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685800">
              <a:lnSpc>
                <a:spcPct val="150000"/>
              </a:lnSpc>
              <a:defRPr/>
            </a:pP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A.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Hàn</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nhiệt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vào</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chỗ</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nứt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gãy</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sẽ</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làm</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nhựa</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chỗ</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nứt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gãy</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nóng</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chảy</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và</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dính</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lại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với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nhau</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khi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nguội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đi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a:t>
            </a:r>
            <a:endParaRPr kumimoji="0" lang="vi-VN" sz="4000" b="0" i="0" u="none" strike="noStrike" kern="1200" cap="none" spc="0" normalizeH="0" baseline="0" noProof="1">
              <a:ln>
                <a:noFill/>
              </a:ln>
              <a:solidFill>
                <a:prstClr val="black"/>
              </a:solidFill>
              <a:effectLst/>
              <a:uLnTx/>
              <a:uFillTx/>
              <a:latin typeface="Arial" panose="020B0604020202020204" pitchFamily="34" charset="0"/>
              <a:cs typeface="Arial" panose="020B0604020202020204" pitchFamily="34" charset="0"/>
            </a:endParaRPr>
          </a:p>
        </p:txBody>
      </p:sp>
      <p:sp>
        <p:nvSpPr>
          <p:cNvPr id="5" name="Đáp án sai 1">
            <a:extLst>
              <a:ext uri="{FF2B5EF4-FFF2-40B4-BE49-F238E27FC236}">
                <a16:creationId xmlns:a16="http://schemas.microsoft.com/office/drawing/2014/main" id="{76443C84-F9D1-42A8-33E9-69801A7E781C}"/>
              </a:ext>
            </a:extLst>
          </p:cNvPr>
          <p:cNvSpPr/>
          <p:nvPr/>
        </p:nvSpPr>
        <p:spPr>
          <a:xfrm>
            <a:off x="499123" y="6743700"/>
            <a:ext cx="8492476" cy="2743200"/>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C.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Hàn</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nhiệt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sẽ</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làm</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chỗ</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nứt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gãy</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giãn</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nở</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do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nhiệt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và</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dính</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lại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với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nhau</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6" name="Đáp án sai 2">
            <a:extLst>
              <a:ext uri="{FF2B5EF4-FFF2-40B4-BE49-F238E27FC236}">
                <a16:creationId xmlns:a16="http://schemas.microsoft.com/office/drawing/2014/main" id="{B448A144-B6EC-5DCD-02EC-3BCB6C177A4A}"/>
              </a:ext>
            </a:extLst>
          </p:cNvPr>
          <p:cNvSpPr/>
          <p:nvPr/>
        </p:nvSpPr>
        <p:spPr>
          <a:xfrm>
            <a:off x="9296399" y="3619500"/>
            <a:ext cx="8492476" cy="2743200"/>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685800">
              <a:lnSpc>
                <a:spcPct val="150000"/>
              </a:lnSpc>
              <a:defRPr/>
            </a:pPr>
            <a:r>
              <a:rPr lang="vi-VN" sz="4000" dirty="0">
                <a:solidFill>
                  <a:prstClr val="black"/>
                </a:solidFill>
                <a:ea typeface="Calibri" panose="020F0502020204030204" pitchFamily="34" charset="0"/>
                <a:cs typeface="Arial" panose="020B0604020202020204" pitchFamily="34" charset="0"/>
              </a:rPr>
              <a:t>B. Hàn nhiệt vào chỗ nứt gãy sẽ làm nhựa chỗ nứt gãy cứng hơn và dính lại với nhau.</a:t>
            </a:r>
            <a:endParaRPr kumimoji="0" lang="vi-VN" sz="4000" b="0" i="0" u="none" strike="noStrike" kern="1200" cap="none" spc="0" normalizeH="0" baseline="0" noProof="1">
              <a:ln>
                <a:noFill/>
              </a:ln>
              <a:solidFill>
                <a:prstClr val="black"/>
              </a:solidFill>
              <a:effectLst/>
              <a:uLnTx/>
              <a:uFillTx/>
              <a:latin typeface="Arial" panose="020B0604020202020204" pitchFamily="34" charset="0"/>
              <a:cs typeface="Arial" panose="020B0604020202020204" pitchFamily="34" charset="0"/>
            </a:endParaRPr>
          </a:p>
        </p:txBody>
      </p:sp>
      <p:sp>
        <p:nvSpPr>
          <p:cNvPr id="7" name="Đáp án sai 3">
            <a:extLst>
              <a:ext uri="{FF2B5EF4-FFF2-40B4-BE49-F238E27FC236}">
                <a16:creationId xmlns:a16="http://schemas.microsoft.com/office/drawing/2014/main" id="{0783DA4D-A772-752D-5795-F1F135C66C1D}"/>
              </a:ext>
            </a:extLst>
          </p:cNvPr>
          <p:cNvSpPr/>
          <p:nvPr/>
        </p:nvSpPr>
        <p:spPr>
          <a:xfrm>
            <a:off x="9296399" y="6743700"/>
            <a:ext cx="8492476" cy="2743200"/>
          </a:xfrm>
          <a:prstGeom prst="roundRect">
            <a:avLst>
              <a:gd name="adj" fmla="val 15278"/>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D.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Hàn</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nhiệt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sẽ</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làm</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hóa</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lỏng</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nhựa</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tại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vị</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trí</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nứt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gãy</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và</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dính</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lại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với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nhau</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8" name="Đáp án đúng">
            <a:extLst>
              <a:ext uri="{FF2B5EF4-FFF2-40B4-BE49-F238E27FC236}">
                <a16:creationId xmlns:a16="http://schemas.microsoft.com/office/drawing/2014/main" id="{D1BC410A-A67C-A1A5-E4C1-5EB04E8F54F0}"/>
              </a:ext>
            </a:extLst>
          </p:cNvPr>
          <p:cNvSpPr/>
          <p:nvPr/>
        </p:nvSpPr>
        <p:spPr>
          <a:xfrm>
            <a:off x="499123" y="3619500"/>
            <a:ext cx="8492475" cy="2743200"/>
          </a:xfrm>
          <a:prstGeom prst="roundRect">
            <a:avLst/>
          </a:prstGeom>
          <a:solidFill>
            <a:schemeClr val="accent6">
              <a:lumMod val="60000"/>
              <a:lumOff val="4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685800">
              <a:lnSpc>
                <a:spcPct val="150000"/>
              </a:lnSpc>
              <a:defRPr/>
            </a:pP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A.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Hàn</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nhiệt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vào</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chỗ</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nứt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gãy</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sẽ</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làm</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nhựa</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chỗ</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nứt</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gãy</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nóng</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chảy</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và</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dính</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lại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với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nhau</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khi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nguội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 </a:t>
            </a:r>
            <a:r>
              <a:rPr lang="en-US" sz="4000" dirty="0" err="1">
                <a:solidFill>
                  <a:prstClr val="black"/>
                </a:solidFill>
                <a:latin typeface="Arial" panose="020B0604020202020204" pitchFamily="34" charset="0"/>
                <a:ea typeface="Calibri" panose="020F0502020204030204" pitchFamily="34" charset="0"/>
                <a:cs typeface="Arial" panose="020B0604020202020204" pitchFamily="34" charset="0"/>
              </a:rPr>
              <a:t>đi</a:t>
            </a:r>
            <a:r>
              <a:rPr lang="en-US" sz="4000" dirty="0">
                <a:solidFill>
                  <a:prstClr val="black"/>
                </a:solidFill>
                <a:latin typeface="Arial" panose="020B0604020202020204" pitchFamily="34" charset="0"/>
                <a:ea typeface="Calibri" panose="020F0502020204030204" pitchFamily="34" charset="0"/>
                <a:cs typeface="Arial" panose="020B0604020202020204" pitchFamily="34" charset="0"/>
              </a:rPr>
              <a:t>.</a:t>
            </a:r>
            <a:endParaRPr lang="vi-VN" sz="4000" noProof="1">
              <a:solidFill>
                <a:prstClr val="black"/>
              </a:solidFill>
              <a:cs typeface="Arial" panose="020B0604020202020204" pitchFamily="34" charset="0"/>
            </a:endParaRPr>
          </a:p>
        </p:txBody>
      </p:sp>
      <p:sp>
        <p:nvSpPr>
          <p:cNvPr id="9" name="Freeform 26">
            <a:hlinkClick r:id="rId3" action="ppaction://hlinksldjump"/>
            <a:extLst>
              <a:ext uri="{FF2B5EF4-FFF2-40B4-BE49-F238E27FC236}">
                <a16:creationId xmlns:a16="http://schemas.microsoft.com/office/drawing/2014/main" id="{5B14A0CB-34CE-8650-E28B-FE695400EF73}"/>
              </a:ext>
            </a:extLst>
          </p:cNvPr>
          <p:cNvSpPr/>
          <p:nvPr/>
        </p:nvSpPr>
        <p:spPr>
          <a:xfrm>
            <a:off x="16234426" y="8776029"/>
            <a:ext cx="2015474" cy="1530021"/>
          </a:xfrm>
          <a:custGeom>
            <a:avLst/>
            <a:gdLst/>
            <a:ahLst/>
            <a:cxnLst/>
            <a:rect l="l" t="t" r="r" b="b"/>
            <a:pathLst>
              <a:path w="2545062" h="1568394">
                <a:moveTo>
                  <a:pt x="0" y="0"/>
                </a:moveTo>
                <a:lnTo>
                  <a:pt x="2545062" y="0"/>
                </a:lnTo>
                <a:lnTo>
                  <a:pt x="2545062" y="1568394"/>
                </a:lnTo>
                <a:lnTo>
                  <a:pt x="0" y="1568394"/>
                </a:lnTo>
                <a:lnTo>
                  <a:pt x="0" y="0"/>
                </a:lnTo>
                <a:close/>
              </a:path>
            </a:pathLst>
          </a:custGeom>
          <a:blipFill>
            <a:blip>
              <a:extLst>
                <a:ext uri="{96DAC541-7B7A-43D3-8B79-37D633B846F1}">
                  <asvg:svgBlip xmlns=""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6872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FF5DE"/>
        </a:solidFill>
        <a:effectLst/>
      </p:bgPr>
    </p:bg>
    <p:spTree>
      <p:nvGrpSpPr>
        <p:cNvPr id="1" name=""/>
        <p:cNvGrpSpPr/>
        <p:nvPr/>
      </p:nvGrpSpPr>
      <p:grpSpPr>
        <a:xfrm>
          <a:off x="0" y="0"/>
          <a:ext cx="0" cy="0"/>
          <a:chOff x="0" y="0"/>
          <a:chExt cx="0" cy="0"/>
        </a:xfrm>
      </p:grpSpPr>
      <p:sp>
        <p:nvSpPr>
          <p:cNvPr id="3" name="Câu hỏi">
            <a:extLst>
              <a:ext uri="{FF2B5EF4-FFF2-40B4-BE49-F238E27FC236}">
                <a16:creationId xmlns:a16="http://schemas.microsoft.com/office/drawing/2014/main" id="{E13FA5C9-1E39-EB60-4C20-81FA7FA0C77F}"/>
              </a:ext>
            </a:extLst>
          </p:cNvPr>
          <p:cNvSpPr/>
          <p:nvPr/>
        </p:nvSpPr>
        <p:spPr>
          <a:xfrm>
            <a:off x="499124" y="800100"/>
            <a:ext cx="17289751" cy="3548133"/>
          </a:xfrm>
          <a:prstGeom prst="roundRect">
            <a:avLst>
              <a:gd name="adj" fmla="val 17741"/>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kumimoji="0" lang="vi-VN" sz="4000" b="1" i="0" u="none" strike="noStrike" kern="1200" cap="none" spc="0" normalizeH="0" baseline="0" noProof="1">
                <a:ln>
                  <a:noFill/>
                </a:ln>
                <a:solidFill>
                  <a:srgbClr val="D84C1C"/>
                </a:solidFill>
                <a:effectLst/>
                <a:uLnTx/>
                <a:uFillTx/>
                <a:latin typeface="Arial" panose="020B0604020202020204" pitchFamily="34" charset="0"/>
                <a:cs typeface="Arial" panose="020B0604020202020204" pitchFamily="34" charset="0"/>
              </a:rPr>
              <a:t>Câu </a:t>
            </a:r>
            <a:r>
              <a:rPr kumimoji="0" lang="en-US" sz="4000" b="1" i="0" u="none" strike="noStrike" kern="1200" cap="none" spc="0" normalizeH="0" baseline="0" noProof="1">
                <a:ln>
                  <a:noFill/>
                </a:ln>
                <a:solidFill>
                  <a:srgbClr val="D84C1C"/>
                </a:solidFill>
                <a:effectLst/>
                <a:uLnTx/>
                <a:uFillTx/>
                <a:latin typeface="Arial" panose="020B0604020202020204" pitchFamily="34" charset="0"/>
                <a:cs typeface="Arial" panose="020B0604020202020204" pitchFamily="34" charset="0"/>
              </a:rPr>
              <a:t>7</a:t>
            </a:r>
            <a:r>
              <a:rPr kumimoji="0" lang="vi-VN" sz="4000" b="1" i="0" u="none" strike="noStrike" kern="1200" cap="none" spc="0" normalizeH="0" baseline="0" noProof="1">
                <a:ln>
                  <a:noFill/>
                </a:ln>
                <a:solidFill>
                  <a:srgbClr val="D84C1C"/>
                </a:solidFill>
                <a:effectLst/>
                <a:uLnTx/>
                <a:uFillTx/>
                <a:latin typeface="Arial" panose="020B0604020202020204" pitchFamily="34" charset="0"/>
                <a:cs typeface="Arial" panose="020B0604020202020204" pitchFamily="34" charset="0"/>
              </a:rPr>
              <a:t>:</a:t>
            </a:r>
            <a:r>
              <a:rPr kumimoji="0" lang="en-US" sz="4000" b="1" i="0" u="none" strike="noStrike" kern="1200" cap="none" spc="0" normalizeH="0" baseline="0" noProof="1">
                <a:ln>
                  <a:noFill/>
                </a:ln>
                <a:solidFill>
                  <a:srgbClr val="D84C1C"/>
                </a:solidFill>
                <a:effectLst/>
                <a:uLnTx/>
                <a:uFillTx/>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Một</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người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thợ</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nấu</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chảy</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thép</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phế</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liệu</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trong</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một</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chiếc</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nồi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kim</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loại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Để</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chế</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tạo</a:t>
            </a:r>
            <a:r>
              <a:rPr lang="en-US" sz="4000" dirty="0">
                <a:solidFill>
                  <a:schemeClr val="tx1"/>
                </a:solidFill>
                <a:latin typeface="Arial" panose="020B0604020202020204" pitchFamily="34" charset="0"/>
                <a:cs typeface="Arial" panose="020B0604020202020204" pitchFamily="34" charset="0"/>
              </a:rPr>
              <a:t> gang, </a:t>
            </a:r>
            <a:r>
              <a:rPr lang="en-US" sz="4000" dirty="0" err="1">
                <a:solidFill>
                  <a:schemeClr val="tx1"/>
                </a:solidFill>
                <a:latin typeface="Arial" panose="020B0604020202020204" pitchFamily="34" charset="0"/>
                <a:cs typeface="Arial" panose="020B0604020202020204" pitchFamily="34" charset="0"/>
              </a:rPr>
              <a:t>người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đó</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bỏ</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thêm</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vào</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nồi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thép</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nóng</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chảy</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đỏ</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rực</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đó</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một</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ít</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rơm</a:t>
            </a:r>
            <a:r>
              <a:rPr lang="en-US" sz="4000" dirty="0">
                <a:solidFill>
                  <a:schemeClr val="tx1"/>
                </a:solidFill>
                <a:latin typeface="Arial" panose="020B0604020202020204" pitchFamily="34" charset="0"/>
                <a:cs typeface="Arial" panose="020B0604020202020204" pitchFamily="34" charset="0"/>
              </a:rPr>
              <a:t>. Kim </a:t>
            </a:r>
            <a:r>
              <a:rPr lang="en-US" sz="4000" dirty="0" err="1">
                <a:solidFill>
                  <a:schemeClr val="tx1"/>
                </a:solidFill>
                <a:latin typeface="Arial" panose="020B0604020202020204" pitchFamily="34" charset="0"/>
                <a:cs typeface="Arial" panose="020B0604020202020204" pitchFamily="34" charset="0"/>
              </a:rPr>
              <a:t>loại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làm</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nồi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nấu</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phải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có</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đặc</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điểm</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gì</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để</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không</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bị</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hòa</a:t>
            </a:r>
            <a:r>
              <a:rPr lang="en-US" sz="4000" dirty="0">
                <a:solidFill>
                  <a:schemeClr val="tx1"/>
                </a:solidFill>
                <a:latin typeface="Arial" panose="020B0604020202020204" pitchFamily="34" charset="0"/>
                <a:cs typeface="Arial" panose="020B0604020202020204" pitchFamily="34" charset="0"/>
              </a:rPr>
              <a:t> tan </a:t>
            </a:r>
            <a:r>
              <a:rPr lang="en-US" sz="4000" dirty="0" err="1">
                <a:solidFill>
                  <a:schemeClr val="tx1"/>
                </a:solidFill>
                <a:latin typeface="Arial" panose="020B0604020202020204" pitchFamily="34" charset="0"/>
                <a:cs typeface="Arial" panose="020B0604020202020204" pitchFamily="34" charset="0"/>
              </a:rPr>
              <a:t>với</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thép</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nóng</a:t>
            </a:r>
            <a:r>
              <a:rPr lang="en-US" sz="4000" dirty="0">
                <a:solidFill>
                  <a:schemeClr val="tx1"/>
                </a:solidFill>
                <a:latin typeface="Arial" panose="020B0604020202020204" pitchFamily="34" charset="0"/>
                <a:cs typeface="Arial" panose="020B0604020202020204" pitchFamily="34" charset="0"/>
              </a:rPr>
              <a:t> </a:t>
            </a:r>
            <a:r>
              <a:rPr lang="en-US" sz="4000" dirty="0" err="1">
                <a:solidFill>
                  <a:schemeClr val="tx1"/>
                </a:solidFill>
                <a:latin typeface="Arial" panose="020B0604020202020204" pitchFamily="34" charset="0"/>
                <a:cs typeface="Arial" panose="020B0604020202020204" pitchFamily="34" charset="0"/>
              </a:rPr>
              <a:t>chảy</a:t>
            </a:r>
            <a:r>
              <a:rPr lang="en-US" sz="4000" dirty="0">
                <a:solidFill>
                  <a:schemeClr val="tx1"/>
                </a:solidFill>
                <a:latin typeface="Arial" panose="020B0604020202020204" pitchFamily="34" charset="0"/>
                <a:cs typeface="Arial" panose="020B0604020202020204" pitchFamily="34" charset="0"/>
              </a:rPr>
              <a:t>?</a:t>
            </a:r>
          </a:p>
        </p:txBody>
      </p:sp>
      <p:sp>
        <p:nvSpPr>
          <p:cNvPr id="4" name="Đáp án đúng">
            <a:extLst>
              <a:ext uri="{FF2B5EF4-FFF2-40B4-BE49-F238E27FC236}">
                <a16:creationId xmlns:a16="http://schemas.microsoft.com/office/drawing/2014/main" id="{198BEE2B-C4B4-31EC-CFA0-2753F3C653BE}"/>
              </a:ext>
            </a:extLst>
          </p:cNvPr>
          <p:cNvSpPr/>
          <p:nvPr/>
        </p:nvSpPr>
        <p:spPr>
          <a:xfrm>
            <a:off x="499124" y="4764589"/>
            <a:ext cx="8253320" cy="1904605"/>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685800">
              <a:lnSpc>
                <a:spcPct val="150000"/>
              </a:lnSpc>
              <a:defRPr/>
            </a:pPr>
            <a:r>
              <a:rPr lang="vi-VN" sz="4000" dirty="0">
                <a:solidFill>
                  <a:srgbClr val="000000"/>
                </a:solidFill>
                <a:latin typeface="Arial" panose="020B0604020202020204" pitchFamily="34" charset="0"/>
                <a:ea typeface="Calibri" panose="020F0502020204030204" pitchFamily="34" charset="0"/>
                <a:cs typeface="Arial" panose="020B0604020202020204" pitchFamily="34" charset="0"/>
              </a:rPr>
              <a:t>A. Phải có nhiệt độ hóa hơi cao hơn nhiệt độ của gang và thép.</a:t>
            </a:r>
            <a:endParaRPr kumimoji="0" lang="vi-VN" sz="4000" b="0" i="0" u="none" strike="noStrike" kern="1200" cap="none" spc="0" normalizeH="0" baseline="0" noProof="1">
              <a:ln>
                <a:noFill/>
              </a:ln>
              <a:solidFill>
                <a:prstClr val="black"/>
              </a:solidFill>
              <a:effectLst/>
              <a:uLnTx/>
              <a:uFillTx/>
              <a:latin typeface="Arial" panose="020B0604020202020204" pitchFamily="34" charset="0"/>
              <a:cs typeface="Arial" panose="020B0604020202020204" pitchFamily="34" charset="0"/>
            </a:endParaRPr>
          </a:p>
        </p:txBody>
      </p:sp>
      <p:sp>
        <p:nvSpPr>
          <p:cNvPr id="5" name="Đáp án sai 1">
            <a:extLst>
              <a:ext uri="{FF2B5EF4-FFF2-40B4-BE49-F238E27FC236}">
                <a16:creationId xmlns:a16="http://schemas.microsoft.com/office/drawing/2014/main" id="{63D6EE29-A82A-1F6A-A2C2-1BE94584A31F}"/>
              </a:ext>
            </a:extLst>
          </p:cNvPr>
          <p:cNvSpPr/>
          <p:nvPr/>
        </p:nvSpPr>
        <p:spPr>
          <a:xfrm>
            <a:off x="499124" y="6972695"/>
            <a:ext cx="8253320" cy="1904605"/>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685800">
              <a:lnSpc>
                <a:spcPct val="150000"/>
              </a:lnSpc>
              <a:defRPr/>
            </a:pPr>
            <a:r>
              <a:rPr lang="vi-VN" sz="4000" dirty="0">
                <a:solidFill>
                  <a:srgbClr val="000000"/>
                </a:solidFill>
                <a:ea typeface="Calibri" panose="020F0502020204030204" pitchFamily="34" charset="0"/>
                <a:cs typeface="Arial" panose="020B0604020202020204" pitchFamily="34" charset="0"/>
              </a:rPr>
              <a:t>C. Phải có nhiệt độ ngưng kết thấp hơn nhiệt độ của gang và thép.</a:t>
            </a:r>
            <a:endParaRPr kumimoji="0" lang="vi-VN" sz="4000" b="0" i="0" u="none" strike="noStrike" kern="1200" cap="none" spc="0" normalizeH="0" baseline="0" noProof="1">
              <a:ln>
                <a:noFill/>
              </a:ln>
              <a:solidFill>
                <a:prstClr val="black"/>
              </a:solidFill>
              <a:effectLst/>
              <a:uLnTx/>
              <a:uFillTx/>
              <a:latin typeface="Arial" panose="020B0604020202020204" pitchFamily="34" charset="0"/>
              <a:cs typeface="Arial" panose="020B0604020202020204" pitchFamily="34" charset="0"/>
            </a:endParaRPr>
          </a:p>
        </p:txBody>
      </p:sp>
      <p:sp>
        <p:nvSpPr>
          <p:cNvPr id="6" name="Đáp án sai 2">
            <a:extLst>
              <a:ext uri="{FF2B5EF4-FFF2-40B4-BE49-F238E27FC236}">
                <a16:creationId xmlns:a16="http://schemas.microsoft.com/office/drawing/2014/main" id="{ED443C42-833F-C821-B7C6-315D8E0667AD}"/>
              </a:ext>
            </a:extLst>
          </p:cNvPr>
          <p:cNvSpPr/>
          <p:nvPr/>
        </p:nvSpPr>
        <p:spPr>
          <a:xfrm>
            <a:off x="9535555" y="4748503"/>
            <a:ext cx="8253320" cy="1904605"/>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685800">
              <a:lnSpc>
                <a:spcPct val="150000"/>
              </a:lnSpc>
              <a:defRPr/>
            </a:pPr>
            <a:r>
              <a:rPr lang="vi-VN" sz="4000" dirty="0">
                <a:solidFill>
                  <a:srgbClr val="000000"/>
                </a:solidFill>
                <a:latin typeface="Arial" panose="020B0604020202020204" pitchFamily="34" charset="0"/>
                <a:ea typeface="Calibri" panose="020F0502020204030204" pitchFamily="34" charset="0"/>
                <a:cs typeface="Arial" panose="020B0604020202020204" pitchFamily="34" charset="0"/>
              </a:rPr>
              <a:t>B. Phải có nhiệt độ nóng chảy cao hơn nhiệt độ của gang và thép.</a:t>
            </a:r>
            <a:endParaRPr kumimoji="0" lang="vi-VN" sz="4000" b="0" i="0" u="none" strike="noStrike" kern="1200" cap="none" spc="0" normalizeH="0" baseline="0" noProof="1">
              <a:ln>
                <a:noFill/>
              </a:ln>
              <a:solidFill>
                <a:prstClr val="black"/>
              </a:solidFill>
              <a:effectLst/>
              <a:uLnTx/>
              <a:uFillTx/>
              <a:latin typeface="Arial" panose="020B0604020202020204" pitchFamily="34" charset="0"/>
              <a:cs typeface="Arial" panose="020B0604020202020204" pitchFamily="34" charset="0"/>
            </a:endParaRPr>
          </a:p>
        </p:txBody>
      </p:sp>
      <p:sp>
        <p:nvSpPr>
          <p:cNvPr id="7" name="Đáp án sai 3">
            <a:extLst>
              <a:ext uri="{FF2B5EF4-FFF2-40B4-BE49-F238E27FC236}">
                <a16:creationId xmlns:a16="http://schemas.microsoft.com/office/drawing/2014/main" id="{15462F51-B2CB-D7D7-35A4-A351CD9A63CC}"/>
              </a:ext>
            </a:extLst>
          </p:cNvPr>
          <p:cNvSpPr/>
          <p:nvPr/>
        </p:nvSpPr>
        <p:spPr>
          <a:xfrm>
            <a:off x="9535555" y="6967339"/>
            <a:ext cx="8253320" cy="1904605"/>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685800">
              <a:lnSpc>
                <a:spcPct val="150000"/>
              </a:lnSpc>
              <a:defRPr/>
            </a:pPr>
            <a:r>
              <a:rPr lang="vi-VN" sz="4000" dirty="0">
                <a:solidFill>
                  <a:srgbClr val="000000"/>
                </a:solidFill>
                <a:latin typeface="Arial" panose="020B0604020202020204" pitchFamily="34" charset="0"/>
                <a:ea typeface="Calibri" panose="020F0502020204030204" pitchFamily="34" charset="0"/>
                <a:cs typeface="Arial" panose="020B0604020202020204" pitchFamily="34" charset="0"/>
              </a:rPr>
              <a:t>D. Phải có nhiệt độ hóa hơi cao thấp nhiệt độ của gang và thép.</a:t>
            </a:r>
            <a:endParaRPr kumimoji="0" lang="vi-VN" sz="4000" b="0" i="0" u="none" strike="noStrike" kern="1200" cap="none" spc="0" normalizeH="0" baseline="0" noProof="1">
              <a:ln>
                <a:noFill/>
              </a:ln>
              <a:solidFill>
                <a:prstClr val="black"/>
              </a:solidFill>
              <a:effectLst/>
              <a:uLnTx/>
              <a:uFillTx/>
              <a:latin typeface="Arial" panose="020B0604020202020204" pitchFamily="34" charset="0"/>
              <a:cs typeface="Arial" panose="020B0604020202020204" pitchFamily="34" charset="0"/>
            </a:endParaRPr>
          </a:p>
        </p:txBody>
      </p:sp>
      <p:sp>
        <p:nvSpPr>
          <p:cNvPr id="8" name="Đáp án đúng">
            <a:extLst>
              <a:ext uri="{FF2B5EF4-FFF2-40B4-BE49-F238E27FC236}">
                <a16:creationId xmlns:a16="http://schemas.microsoft.com/office/drawing/2014/main" id="{451F4722-0ADF-55C4-DF9D-6A23A0D31CB1}"/>
              </a:ext>
            </a:extLst>
          </p:cNvPr>
          <p:cNvSpPr/>
          <p:nvPr/>
        </p:nvSpPr>
        <p:spPr>
          <a:xfrm>
            <a:off x="9535555" y="4746298"/>
            <a:ext cx="8253320" cy="1909014"/>
          </a:xfrm>
          <a:prstGeom prst="roundRect">
            <a:avLst/>
          </a:prstGeom>
          <a:solidFill>
            <a:schemeClr val="accent6">
              <a:lumMod val="60000"/>
              <a:lumOff val="4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685800">
              <a:lnSpc>
                <a:spcPct val="150000"/>
              </a:lnSpc>
              <a:defRPr/>
            </a:pPr>
            <a:r>
              <a:rPr lang="vi-VN" sz="4000" dirty="0">
                <a:solidFill>
                  <a:srgbClr val="000000"/>
                </a:solidFill>
                <a:ea typeface="Calibri" panose="020F0502020204030204" pitchFamily="34" charset="0"/>
                <a:cs typeface="Arial" panose="020B0604020202020204" pitchFamily="34" charset="0"/>
              </a:rPr>
              <a:t>B. Phải có nhiệt độ nóng chảy cao hơn nhiệt độ của gang và thép.</a:t>
            </a:r>
            <a:endParaRPr lang="vi-VN" sz="4000" noProof="1">
              <a:solidFill>
                <a:prstClr val="black"/>
              </a:solidFill>
              <a:cs typeface="Arial" panose="020B0604020202020204" pitchFamily="34" charset="0"/>
            </a:endParaRPr>
          </a:p>
        </p:txBody>
      </p:sp>
      <p:sp>
        <p:nvSpPr>
          <p:cNvPr id="9" name="Freeform 26">
            <a:hlinkClick r:id="rId3" action="ppaction://hlinksldjump"/>
            <a:extLst>
              <a:ext uri="{FF2B5EF4-FFF2-40B4-BE49-F238E27FC236}">
                <a16:creationId xmlns:a16="http://schemas.microsoft.com/office/drawing/2014/main" id="{4689BBB8-2643-7028-9C92-C950EAA9FBCD}"/>
              </a:ext>
            </a:extLst>
          </p:cNvPr>
          <p:cNvSpPr/>
          <p:nvPr/>
        </p:nvSpPr>
        <p:spPr>
          <a:xfrm>
            <a:off x="7749171" y="8377986"/>
            <a:ext cx="2789657" cy="1909014"/>
          </a:xfrm>
          <a:custGeom>
            <a:avLst/>
            <a:gdLst/>
            <a:ahLst/>
            <a:cxnLst/>
            <a:rect l="l" t="t" r="r" b="b"/>
            <a:pathLst>
              <a:path w="2545062" h="1568394">
                <a:moveTo>
                  <a:pt x="0" y="0"/>
                </a:moveTo>
                <a:lnTo>
                  <a:pt x="2545062" y="0"/>
                </a:lnTo>
                <a:lnTo>
                  <a:pt x="2545062" y="1568394"/>
                </a:lnTo>
                <a:lnTo>
                  <a:pt x="0" y="1568394"/>
                </a:lnTo>
                <a:lnTo>
                  <a:pt x="0" y="0"/>
                </a:lnTo>
                <a:close/>
              </a:path>
            </a:pathLst>
          </a:custGeom>
          <a:blipFill>
            <a:blip>
              <a:extLst>
                <a:ext uri="{96DAC541-7B7A-43D3-8B79-37D633B846F1}">
                  <asvg:svgBlip xmlns=""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10" name="Google Shape;192;p2">
            <a:extLst>
              <a:ext uri="{FF2B5EF4-FFF2-40B4-BE49-F238E27FC236}">
                <a16:creationId xmlns:a16="http://schemas.microsoft.com/office/drawing/2014/main" id="{A1BB54A2-AF02-8B6C-4F28-A9953AE72456}"/>
              </a:ext>
            </a:extLst>
          </p:cNvPr>
          <p:cNvPicPr preferRelativeResize="0"/>
          <p:nvPr/>
        </p:nvPicPr>
        <p:blipFill rotWithShape="1">
          <a:blip r:embed="rId5">
            <a:alphaModFix/>
          </a:blip>
          <a:srcRect/>
          <a:stretch/>
        </p:blipFill>
        <p:spPr>
          <a:xfrm>
            <a:off x="0" y="10011622"/>
            <a:ext cx="2133599" cy="358877"/>
          </a:xfrm>
          <a:prstGeom prst="rect">
            <a:avLst/>
          </a:prstGeom>
          <a:noFill/>
          <a:ln>
            <a:noFill/>
          </a:ln>
        </p:spPr>
      </p:pic>
    </p:spTree>
    <p:extLst>
      <p:ext uri="{BB962C8B-B14F-4D97-AF65-F5344CB8AC3E}">
        <p14:creationId xmlns:p14="http://schemas.microsoft.com/office/powerpoint/2010/main" val="1456712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FF5DE"/>
        </a:solidFill>
        <a:effectLst/>
      </p:bgPr>
    </p:bg>
    <p:spTree>
      <p:nvGrpSpPr>
        <p:cNvPr id="1" name=""/>
        <p:cNvGrpSpPr/>
        <p:nvPr/>
      </p:nvGrpSpPr>
      <p:grpSpPr>
        <a:xfrm>
          <a:off x="0" y="0"/>
          <a:ext cx="0" cy="0"/>
          <a:chOff x="0" y="0"/>
          <a:chExt cx="0" cy="0"/>
        </a:xfrm>
      </p:grpSpPr>
      <p:sp>
        <p:nvSpPr>
          <p:cNvPr id="5" name="Speech Bubble: Rectangle with Corners Rounded 4">
            <a:extLst>
              <a:ext uri="{FF2B5EF4-FFF2-40B4-BE49-F238E27FC236}">
                <a16:creationId xmlns:a16="http://schemas.microsoft.com/office/drawing/2014/main" id="{465B3B73-A8BB-B772-C04B-5CB1E28F8BB0}"/>
              </a:ext>
            </a:extLst>
          </p:cNvPr>
          <p:cNvSpPr/>
          <p:nvPr/>
        </p:nvSpPr>
        <p:spPr>
          <a:xfrm>
            <a:off x="1905000" y="2171700"/>
            <a:ext cx="6647253" cy="4610832"/>
          </a:xfrm>
          <a:prstGeom prst="wedgeRoundRectCallout">
            <a:avLst>
              <a:gd name="adj1" fmla="val 73244"/>
              <a:gd name="adj2" fmla="val -24796"/>
              <a:gd name="adj3" fmla="val 16667"/>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en-US" sz="54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sym typeface="Arial"/>
              </a:rPr>
              <a:t>Trò chơi kết thúc! Cảm ơn các em </a:t>
            </a:r>
            <a:r>
              <a:rPr kumimoji="0" lang="" altLang="en-US" sz="54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sym typeface="Arial"/>
              </a:rPr>
              <a:t>đ</a:t>
            </a:r>
            <a:r>
              <a:rPr kumimoji="0" lang="en-US" altLang="en-US" sz="5400" b="0" i="0" u="none" strike="noStrike" kern="1200" cap="none" spc="0" normalizeH="0" baseline="0" noProof="1">
                <a:ln>
                  <a:noFill/>
                </a:ln>
                <a:solidFill>
                  <a:prstClr val="black"/>
                </a:solidFill>
                <a:effectLst/>
                <a:uLnTx/>
                <a:uFillTx/>
                <a:latin typeface="Arial" panose="020B0604020202020204" pitchFamily="34" charset="0"/>
                <a:ea typeface="+mn-ea"/>
                <a:cs typeface="Arial" panose="020B0604020202020204" pitchFamily="34" charset="0"/>
                <a:sym typeface="Arial"/>
              </a:rPr>
              <a:t>ã tham gia trò chơi!</a:t>
            </a:r>
          </a:p>
        </p:txBody>
      </p:sp>
      <p:pic>
        <p:nvPicPr>
          <p:cNvPr id="6" name="Picture 6">
            <a:extLst>
              <a:ext uri="{FF2B5EF4-FFF2-40B4-BE49-F238E27FC236}">
                <a16:creationId xmlns:a16="http://schemas.microsoft.com/office/drawing/2014/main" id="{749FB5F9-6487-E280-8082-EE8CA58E9342}"/>
              </a:ext>
            </a:extLst>
          </p:cNvPr>
          <p:cNvPicPr>
            <a:picLocks noChangeAspect="1"/>
          </p:cNvPicPr>
          <p:nvPr/>
        </p:nvPicPr>
        <p:blipFill>
          <a:blip r:embed="rId3"/>
          <a:srcRect/>
          <a:stretch>
            <a:fillRect/>
          </a:stretch>
        </p:blipFill>
        <p:spPr>
          <a:xfrm>
            <a:off x="8869394" y="993946"/>
            <a:ext cx="8239841" cy="929305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653850509"/>
      </p:ext>
    </p:extLst>
  </p:cSld>
  <p:clrMapOvr>
    <a:masterClrMapping/>
  </p:clrMapOvr>
  <p:transition spd="med">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4BCFA5-4DC8-9BC6-A6E6-C2D24BC803D8}"/>
              </a:ext>
            </a:extLst>
          </p:cNvPr>
          <p:cNvSpPr/>
          <p:nvPr/>
        </p:nvSpPr>
        <p:spPr>
          <a:xfrm>
            <a:off x="0" y="0"/>
            <a:ext cx="7848600" cy="1257300"/>
          </a:xfrm>
          <a:prstGeom prst="rect">
            <a:avLst/>
          </a:prstGeom>
          <a:solidFill>
            <a:srgbClr val="C55A1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TRẮC NGHIỆM ĐÚNG SAI</a:t>
            </a:r>
          </a:p>
        </p:txBody>
      </p:sp>
      <p:sp>
        <p:nvSpPr>
          <p:cNvPr id="22" name="TextBox 21">
            <a:extLst>
              <a:ext uri="{FF2B5EF4-FFF2-40B4-BE49-F238E27FC236}">
                <a16:creationId xmlns:a16="http://schemas.microsoft.com/office/drawing/2014/main" id="{84049E45-E7B4-A178-A1BF-5E94A2B1E3A3}"/>
              </a:ext>
            </a:extLst>
          </p:cNvPr>
          <p:cNvSpPr txBox="1"/>
          <p:nvPr/>
        </p:nvSpPr>
        <p:spPr>
          <a:xfrm>
            <a:off x="838755" y="1394131"/>
            <a:ext cx="16764000" cy="1932645"/>
          </a:xfrm>
          <a:prstGeom prst="rect">
            <a:avLst/>
          </a:prstGeom>
          <a:noFill/>
        </p:spPr>
        <p:txBody>
          <a:bodyPr wrap="square">
            <a:spAutoFit/>
          </a:bodyPr>
          <a:lstStyle/>
          <a:p>
            <a:pPr marL="0" marR="0" lvl="0" indent="0" algn="just" defTabSz="914400" rtl="0" eaLnBrk="1" fontAlgn="auto" latinLnBrk="0" hangingPunct="1">
              <a:lnSpc>
                <a:spcPct val="160000"/>
              </a:lnSpc>
              <a:spcBef>
                <a:spcPts val="0"/>
              </a:spcBef>
              <a:spcAft>
                <a:spcPts val="0"/>
              </a:spcAft>
              <a:buClrTx/>
              <a:buSzTx/>
              <a:buFontTx/>
              <a:buNone/>
              <a:tabLst/>
              <a:defRPr/>
            </a:pPr>
            <a:r>
              <a:rPr kumimoji="0" lang="vi-VN" sz="4000" b="1" i="0" u="sng" strike="noStrike" kern="1200" cap="none" spc="0" normalizeH="0" baseline="0" noProof="0" dirty="0">
                <a:ln>
                  <a:noFill/>
                </a:ln>
                <a:solidFill>
                  <a:srgbClr val="8064A2">
                    <a:lumMod val="75000"/>
                  </a:srgbClr>
                </a:solidFill>
                <a:effectLst/>
                <a:uLnTx/>
                <a:uFillTx/>
                <a:latin typeface="Arial" panose="020B0604020202020204" pitchFamily="34" charset="0"/>
                <a:ea typeface="+mn-ea"/>
                <a:cs typeface="Arial" panose="020B0604020202020204" pitchFamily="34" charset="0"/>
              </a:rPr>
              <a:t>Câu 1</a:t>
            </a:r>
            <a:r>
              <a:rPr kumimoji="0" lang="vi-VN" sz="4000" b="1" i="0" u="none" strike="noStrike" kern="1200" cap="none" spc="0" normalizeH="0" baseline="0" noProof="0" dirty="0">
                <a:ln>
                  <a:noFill/>
                </a:ln>
                <a:solidFill>
                  <a:srgbClr val="8064A2">
                    <a:lumMod val="75000"/>
                  </a:srgbClr>
                </a:solidFill>
                <a:effectLst/>
                <a:uLnTx/>
                <a:uFillTx/>
                <a:latin typeface="Arial" panose="020B0604020202020204" pitchFamily="34" charset="0"/>
                <a:ea typeface="+mn-ea"/>
                <a:cs typeface="Arial" panose="020B0604020202020204" pitchFamily="34" charset="0"/>
              </a:rPr>
              <a:t>: </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Trong các phát biểu sau đây về mô hình động học phân tử, phát biểu nào sau đây là đúng, phát biểu nào sau đây là sai?</a:t>
            </a:r>
          </a:p>
        </p:txBody>
      </p:sp>
      <p:sp>
        <p:nvSpPr>
          <p:cNvPr id="24" name="TextBox 23">
            <a:extLst>
              <a:ext uri="{FF2B5EF4-FFF2-40B4-BE49-F238E27FC236}">
                <a16:creationId xmlns:a16="http://schemas.microsoft.com/office/drawing/2014/main" id="{2CE2E2A1-1C5B-C230-FD42-624D4C69B842}"/>
              </a:ext>
            </a:extLst>
          </p:cNvPr>
          <p:cNvSpPr txBox="1"/>
          <p:nvPr/>
        </p:nvSpPr>
        <p:spPr>
          <a:xfrm>
            <a:off x="838755" y="3523659"/>
            <a:ext cx="16002000" cy="6180603"/>
          </a:xfrm>
          <a:prstGeom prst="rect">
            <a:avLst/>
          </a:prstGeom>
          <a:noFill/>
        </p:spPr>
        <p:txBody>
          <a:bodyPr wrap="square">
            <a:spAutoFit/>
          </a:bodyPr>
          <a:lstStyle/>
          <a:p>
            <a:pPr marL="742950" marR="0" lvl="0" indent="-742950" algn="just" defTabSz="914400" rtl="0" eaLnBrk="1" fontAlgn="auto" latinLnBrk="0" hangingPunct="1">
              <a:lnSpc>
                <a:spcPct val="160000"/>
              </a:lnSpc>
              <a:spcBef>
                <a:spcPts val="0"/>
              </a:spcBef>
              <a:spcAft>
                <a:spcPts val="0"/>
              </a:spcAft>
              <a:buClrTx/>
              <a:buSzTx/>
              <a:buFont typeface="+mj-lt"/>
              <a:buAutoNum type="alphaLcParenR"/>
              <a:tabLst/>
              <a:defRPr/>
            </a:pPr>
            <a:r>
              <a:rPr kumimoji="0" lang="vi-VN"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Các chất được cấu tạo bởi một số rất lớn những hạt có kích thước rất nhỏ được gọi chung là phân tử.</a:t>
            </a:r>
          </a:p>
          <a:p>
            <a:pPr marL="742950" marR="0" lvl="0" indent="-742950" algn="just" defTabSz="914400" rtl="0" eaLnBrk="1" fontAlgn="auto" latinLnBrk="0" hangingPunct="1">
              <a:lnSpc>
                <a:spcPct val="160000"/>
              </a:lnSpc>
              <a:spcBef>
                <a:spcPts val="0"/>
              </a:spcBef>
              <a:spcAft>
                <a:spcPts val="0"/>
              </a:spcAft>
              <a:buClrTx/>
              <a:buSzTx/>
              <a:buFont typeface="+mj-lt"/>
              <a:buAutoNum type="alphaLcParenR"/>
              <a:tabLst/>
              <a:defRPr/>
            </a:pPr>
            <a:r>
              <a:rPr kumimoji="0" lang="vi-VN"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Các phân tử chuyển động không ngừng theo mọi hướng, chuyển động này được gọi là chuyển động nhiệt.</a:t>
            </a:r>
          </a:p>
          <a:p>
            <a:pPr marL="742950" marR="0" lvl="0" indent="-742950" algn="just" defTabSz="914400" rtl="0" eaLnBrk="1" fontAlgn="auto" latinLnBrk="0" hangingPunct="1">
              <a:lnSpc>
                <a:spcPct val="160000"/>
              </a:lnSpc>
              <a:spcBef>
                <a:spcPts val="0"/>
              </a:spcBef>
              <a:spcAft>
                <a:spcPts val="0"/>
              </a:spcAft>
              <a:buClrTx/>
              <a:buSzTx/>
              <a:buFont typeface="+mj-lt"/>
              <a:buAutoNum type="alphaLcParenR"/>
              <a:tabLst/>
              <a:defRPr/>
            </a:pPr>
            <a:r>
              <a:rPr kumimoji="0" lang="vi-VN"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Các phân tử chuyển động nhiệt càng nhanh thì nhiệt độ của vật càng cao.</a:t>
            </a:r>
          </a:p>
          <a:p>
            <a:pPr marL="742950" marR="0" lvl="0" indent="-742950" algn="just" defTabSz="914400" rtl="0" eaLnBrk="1" fontAlgn="auto" latinLnBrk="0" hangingPunct="1">
              <a:lnSpc>
                <a:spcPct val="160000"/>
              </a:lnSpc>
              <a:spcBef>
                <a:spcPts val="0"/>
              </a:spcBef>
              <a:spcAft>
                <a:spcPts val="0"/>
              </a:spcAft>
              <a:buClrTx/>
              <a:buSzTx/>
              <a:buFont typeface="+mj-lt"/>
              <a:buAutoNum type="alphaLcParenR"/>
              <a:tabLst/>
              <a:defRPr/>
            </a:pPr>
            <a:r>
              <a:rPr kumimoji="0" lang="vi-VN"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Giữa các phân tử có lực tương tác. Khi các phân tử gần nhau thì lực hút chiếm ưu thế và khi xa nhau thì lực đẩy chiếm ưu thế.</a:t>
            </a:r>
          </a:p>
        </p:txBody>
      </p:sp>
      <p:pic>
        <p:nvPicPr>
          <p:cNvPr id="25" name="Picture 24">
            <a:extLst>
              <a:ext uri="{FF2B5EF4-FFF2-40B4-BE49-F238E27FC236}">
                <a16:creationId xmlns:a16="http://schemas.microsoft.com/office/drawing/2014/main" id="{EB4762E1-7B6B-6C59-63A9-5C82E6F5EF67}"/>
              </a:ext>
            </a:extLst>
          </p:cNvPr>
          <p:cNvPicPr>
            <a:picLocks noChangeAspect="1"/>
          </p:cNvPicPr>
          <p:nvPr/>
        </p:nvPicPr>
        <p:blipFill>
          <a:blip r:embed="rId6"/>
          <a:stretch>
            <a:fillRect/>
          </a:stretch>
        </p:blipFill>
        <p:spPr>
          <a:xfrm>
            <a:off x="16966218" y="3722119"/>
            <a:ext cx="968274" cy="964273"/>
          </a:xfrm>
          <a:prstGeom prst="rect">
            <a:avLst/>
          </a:prstGeom>
        </p:spPr>
      </p:pic>
      <p:pic>
        <p:nvPicPr>
          <p:cNvPr id="26" name="Picture 25">
            <a:extLst>
              <a:ext uri="{FF2B5EF4-FFF2-40B4-BE49-F238E27FC236}">
                <a16:creationId xmlns:a16="http://schemas.microsoft.com/office/drawing/2014/main" id="{45273E75-E03A-8D71-8171-7976F9B76CBE}"/>
              </a:ext>
            </a:extLst>
          </p:cNvPr>
          <p:cNvPicPr>
            <a:picLocks noChangeAspect="1"/>
          </p:cNvPicPr>
          <p:nvPr/>
        </p:nvPicPr>
        <p:blipFill>
          <a:blip r:embed="rId6"/>
          <a:stretch>
            <a:fillRect/>
          </a:stretch>
        </p:blipFill>
        <p:spPr>
          <a:xfrm>
            <a:off x="16966218" y="5549437"/>
            <a:ext cx="968274" cy="964273"/>
          </a:xfrm>
          <a:prstGeom prst="rect">
            <a:avLst/>
          </a:prstGeom>
        </p:spPr>
      </p:pic>
      <p:pic>
        <p:nvPicPr>
          <p:cNvPr id="27" name="Picture 26">
            <a:extLst>
              <a:ext uri="{FF2B5EF4-FFF2-40B4-BE49-F238E27FC236}">
                <a16:creationId xmlns:a16="http://schemas.microsoft.com/office/drawing/2014/main" id="{ECF9146D-4378-22C6-1036-66E4011372A2}"/>
              </a:ext>
            </a:extLst>
          </p:cNvPr>
          <p:cNvPicPr>
            <a:picLocks noChangeAspect="1"/>
          </p:cNvPicPr>
          <p:nvPr/>
        </p:nvPicPr>
        <p:blipFill>
          <a:blip r:embed="rId6"/>
          <a:stretch>
            <a:fillRect/>
          </a:stretch>
        </p:blipFill>
        <p:spPr>
          <a:xfrm>
            <a:off x="16965663" y="7074919"/>
            <a:ext cx="968274" cy="964273"/>
          </a:xfrm>
          <a:prstGeom prst="rect">
            <a:avLst/>
          </a:prstGeom>
        </p:spPr>
      </p:pic>
      <p:pic>
        <p:nvPicPr>
          <p:cNvPr id="28" name="Picture 27">
            <a:extLst>
              <a:ext uri="{FF2B5EF4-FFF2-40B4-BE49-F238E27FC236}">
                <a16:creationId xmlns:a16="http://schemas.microsoft.com/office/drawing/2014/main" id="{2CE11A8C-16E0-07E3-80CD-ADA355CB3DD7}"/>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6979282" y="8420100"/>
            <a:ext cx="941036" cy="964273"/>
          </a:xfrm>
          <a:prstGeom prst="rect">
            <a:avLst/>
          </a:prstGeom>
        </p:spPr>
      </p:pic>
      <p:pic>
        <p:nvPicPr>
          <p:cNvPr id="29" name="Picture 28">
            <a:extLst>
              <a:ext uri="{FF2B5EF4-FFF2-40B4-BE49-F238E27FC236}">
                <a16:creationId xmlns:a16="http://schemas.microsoft.com/office/drawing/2014/main" id="{4545E357-2AA0-3B49-1328-C8FBDB9A5D7E}"/>
              </a:ext>
            </a:extLst>
          </p:cNvPr>
          <p:cNvPicPr>
            <a:picLocks noChangeAspect="1"/>
          </p:cNvPicPr>
          <p:nvPr/>
        </p:nvPicPr>
        <p:blipFill>
          <a:blip r:embed="rId8"/>
          <a:stretch>
            <a:fillRect/>
          </a:stretch>
        </p:blipFill>
        <p:spPr>
          <a:xfrm>
            <a:off x="14695714" y="-1685083"/>
            <a:ext cx="3581400" cy="3353788"/>
          </a:xfrm>
          <a:prstGeom prst="rect">
            <a:avLst/>
          </a:prstGeom>
        </p:spPr>
      </p:pic>
      <p:pic>
        <p:nvPicPr>
          <p:cNvPr id="3" name="Correct sound effect and wrong sound effect (mp3cut.net)">
            <a:hlinkClick r:id="" action="ppaction://media"/>
            <a:extLst>
              <a:ext uri="{FF2B5EF4-FFF2-40B4-BE49-F238E27FC236}">
                <a16:creationId xmlns:a16="http://schemas.microsoft.com/office/drawing/2014/main" id="{58160FF7-DD83-1A8C-058A-0B9A648BF081}"/>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831771" y="-991108"/>
            <a:ext cx="878681" cy="878681"/>
          </a:xfrm>
          <a:prstGeom prst="rect">
            <a:avLst/>
          </a:prstGeom>
        </p:spPr>
      </p:pic>
      <p:pic>
        <p:nvPicPr>
          <p:cNvPr id="4" name="Correct sound effect and wrong sound effect (mp3cut.net) (1)">
            <a:hlinkClick r:id="" action="ppaction://media"/>
            <a:extLst>
              <a:ext uri="{FF2B5EF4-FFF2-40B4-BE49-F238E27FC236}">
                <a16:creationId xmlns:a16="http://schemas.microsoft.com/office/drawing/2014/main" id="{3142C263-7C67-2DCE-A55D-A0C73DA453B9}"/>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5826918" y="-991108"/>
            <a:ext cx="878681" cy="878681"/>
          </a:xfrm>
          <a:prstGeom prst="rect">
            <a:avLst/>
          </a:prstGeom>
        </p:spPr>
      </p:pic>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anim calcmode="lin" valueType="num">
                                      <p:cBhvr>
                                        <p:cTn id="18" dur="500" fill="hold"/>
                                        <p:tgtEl>
                                          <p:spTgt spid="24"/>
                                        </p:tgtEl>
                                        <p:attrNameLst>
                                          <p:attrName>ppt_x</p:attrName>
                                        </p:attrNameLst>
                                      </p:cBhvr>
                                      <p:tavLst>
                                        <p:tav tm="0">
                                          <p:val>
                                            <p:strVal val="#ppt_x"/>
                                          </p:val>
                                        </p:tav>
                                        <p:tav tm="100000">
                                          <p:val>
                                            <p:strVal val="#ppt_x"/>
                                          </p:val>
                                        </p:tav>
                                      </p:tavLst>
                                    </p:anim>
                                    <p:anim calcmode="lin" valueType="num">
                                      <p:cBhvr>
                                        <p:cTn id="19" dur="5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par>
                                <p:cTn id="27" presetID="1" presetClass="mediacall" presetSubtype="0" fill="hold" nodeType="withEffect">
                                  <p:stCondLst>
                                    <p:cond delay="0"/>
                                  </p:stCondLst>
                                  <p:childTnLst>
                                    <p:cmd type="call" cmd="playFrom(0.0)">
                                      <p:cBhvr>
                                        <p:cTn id="28" dur="835" fill="hold"/>
                                        <p:tgtEl>
                                          <p:spTgt spid="3"/>
                                        </p:tgtEl>
                                      </p:cBhvr>
                                    </p:cmd>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1" presetClass="mediacall" presetSubtype="0" fill="hold" nodeType="withEffect">
                                  <p:stCondLst>
                                    <p:cond delay="0"/>
                                  </p:stCondLst>
                                  <p:childTnLst>
                                    <p:cmd type="call" cmd="playFrom(0.0)">
                                      <p:cBhvr>
                                        <p:cTn id="37" dur="835" fill="hold"/>
                                        <p:tgtEl>
                                          <p:spTgt spid="3"/>
                                        </p:tgtEl>
                                      </p:cBhvr>
                                    </p:cmd>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p:cTn id="42" dur="500" fill="hold"/>
                                        <p:tgtEl>
                                          <p:spTgt spid="27"/>
                                        </p:tgtEl>
                                        <p:attrNameLst>
                                          <p:attrName>ppt_w</p:attrName>
                                        </p:attrNameLst>
                                      </p:cBhvr>
                                      <p:tavLst>
                                        <p:tav tm="0">
                                          <p:val>
                                            <p:fltVal val="0"/>
                                          </p:val>
                                        </p:tav>
                                        <p:tav tm="100000">
                                          <p:val>
                                            <p:strVal val="#ppt_w"/>
                                          </p:val>
                                        </p:tav>
                                      </p:tavLst>
                                    </p:anim>
                                    <p:anim calcmode="lin" valueType="num">
                                      <p:cBhvr>
                                        <p:cTn id="43" dur="500" fill="hold"/>
                                        <p:tgtEl>
                                          <p:spTgt spid="27"/>
                                        </p:tgtEl>
                                        <p:attrNameLst>
                                          <p:attrName>ppt_h</p:attrName>
                                        </p:attrNameLst>
                                      </p:cBhvr>
                                      <p:tavLst>
                                        <p:tav tm="0">
                                          <p:val>
                                            <p:fltVal val="0"/>
                                          </p:val>
                                        </p:tav>
                                        <p:tav tm="100000">
                                          <p:val>
                                            <p:strVal val="#ppt_h"/>
                                          </p:val>
                                        </p:tav>
                                      </p:tavLst>
                                    </p:anim>
                                    <p:animEffect transition="in" filter="fade">
                                      <p:cBhvr>
                                        <p:cTn id="44" dur="500"/>
                                        <p:tgtEl>
                                          <p:spTgt spid="27"/>
                                        </p:tgtEl>
                                      </p:cBhvr>
                                    </p:animEffect>
                                  </p:childTnLst>
                                </p:cTn>
                              </p:par>
                              <p:par>
                                <p:cTn id="45" presetID="1" presetClass="mediacall" presetSubtype="0" fill="hold" nodeType="withEffect">
                                  <p:stCondLst>
                                    <p:cond delay="0"/>
                                  </p:stCondLst>
                                  <p:childTnLst>
                                    <p:cmd type="call" cmd="playFrom(0.0)">
                                      <p:cBhvr>
                                        <p:cTn id="46" dur="835" fill="hold"/>
                                        <p:tgtEl>
                                          <p:spTgt spid="3"/>
                                        </p:tgtEl>
                                      </p:cBhvr>
                                    </p:cmd>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fltVal val="0"/>
                                          </p:val>
                                        </p:tav>
                                        <p:tav tm="100000">
                                          <p:val>
                                            <p:strVal val="#ppt_w"/>
                                          </p:val>
                                        </p:tav>
                                      </p:tavLst>
                                    </p:anim>
                                    <p:anim calcmode="lin" valueType="num">
                                      <p:cBhvr>
                                        <p:cTn id="52" dur="500" fill="hold"/>
                                        <p:tgtEl>
                                          <p:spTgt spid="28"/>
                                        </p:tgtEl>
                                        <p:attrNameLst>
                                          <p:attrName>ppt_h</p:attrName>
                                        </p:attrNameLst>
                                      </p:cBhvr>
                                      <p:tavLst>
                                        <p:tav tm="0">
                                          <p:val>
                                            <p:fltVal val="0"/>
                                          </p:val>
                                        </p:tav>
                                        <p:tav tm="100000">
                                          <p:val>
                                            <p:strVal val="#ppt_h"/>
                                          </p:val>
                                        </p:tav>
                                      </p:tavLst>
                                    </p:anim>
                                    <p:animEffect transition="in" filter="fade">
                                      <p:cBhvr>
                                        <p:cTn id="53" dur="500"/>
                                        <p:tgtEl>
                                          <p:spTgt spid="28"/>
                                        </p:tgtEl>
                                      </p:cBhvr>
                                    </p:animEffect>
                                  </p:childTnLst>
                                </p:cTn>
                              </p:par>
                              <p:par>
                                <p:cTn id="54" presetID="1" presetClass="mediacall" presetSubtype="0" fill="hold" nodeType="withEffect">
                                  <p:stCondLst>
                                    <p:cond delay="0"/>
                                  </p:stCondLst>
                                  <p:childTnLst>
                                    <p:cmd type="call" cmd="playFrom(0.0)">
                                      <p:cBhvr>
                                        <p:cTn id="55" dur="86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56" fill="hold" display="0">
                  <p:stCondLst>
                    <p:cond delay="indefinite"/>
                  </p:stCondLst>
                  <p:endCondLst>
                    <p:cond evt="onStopAudio" delay="0">
                      <p:tgtEl>
                        <p:sldTgt/>
                      </p:tgtEl>
                    </p:cond>
                  </p:endCondLst>
                </p:cTn>
                <p:tgtEl>
                  <p:spTgt spid="3"/>
                </p:tgtEl>
              </p:cMediaNode>
            </p:audio>
            <p:audio>
              <p:cMediaNode vol="80000">
                <p:cTn id="57" fill="hold" display="0">
                  <p:stCondLst>
                    <p:cond delay="indefinite"/>
                  </p:stCondLst>
                  <p:endCondLst>
                    <p:cond evt="onStopAudio" delay="0">
                      <p:tgtEl>
                        <p:sldTgt/>
                      </p:tgtEl>
                    </p:cond>
                  </p:endCondLst>
                </p:cTn>
                <p:tgtEl>
                  <p:spTgt spid="4"/>
                </p:tgtEl>
              </p:cMediaNode>
            </p:audio>
          </p:childTnLst>
        </p:cTn>
      </p:par>
    </p:tnLst>
    <p:bldLst>
      <p:bldP spid="2" grpId="0" animBg="1"/>
      <p:bldP spid="22" grpId="0"/>
      <p:bldP spid="2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A2356BE8-6912-DEC5-95E1-8A2C481C94A5}"/>
              </a:ext>
            </a:extLst>
          </p:cNvPr>
          <p:cNvSpPr/>
          <p:nvPr/>
        </p:nvSpPr>
        <p:spPr>
          <a:xfrm>
            <a:off x="0" y="0"/>
            <a:ext cx="18288000" cy="4362914"/>
          </a:xfrm>
          <a:prstGeom prst="rect">
            <a:avLst/>
          </a:prstGeom>
          <a:solidFill>
            <a:schemeClr val="accent6">
              <a:lumMod val="40000"/>
              <a:lumOff val="6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38B6EF5-E4F3-1DB5-C7E8-DB47E3017C50}"/>
              </a:ext>
            </a:extLst>
          </p:cNvPr>
          <p:cNvSpPr txBox="1"/>
          <p:nvPr/>
        </p:nvSpPr>
        <p:spPr>
          <a:xfrm>
            <a:off x="838200" y="387195"/>
            <a:ext cx="16611600" cy="367158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1" i="0" u="sng" strike="noStrike" kern="1200" cap="none" spc="0" normalizeH="0" baseline="0" noProof="0" dirty="0" err="1">
                <a:ln>
                  <a:noFill/>
                </a:ln>
                <a:solidFill>
                  <a:srgbClr val="8064A2">
                    <a:lumMod val="75000"/>
                  </a:srgbClr>
                </a:solidFill>
                <a:effectLst/>
                <a:uLnTx/>
                <a:uFillTx/>
                <a:latin typeface="Arial" panose="020B0604020202020204" pitchFamily="34" charset="0"/>
                <a:ea typeface="Times New Roman" panose="02020603050405020304" pitchFamily="18" charset="0"/>
                <a:cs typeface="Arial" panose="020B0604020202020204" pitchFamily="34" charset="0"/>
              </a:rPr>
              <a:t>Câu</a:t>
            </a:r>
            <a:r>
              <a:rPr kumimoji="0" lang="en-US" sz="4000" b="1" i="0" u="sng" strike="noStrike" kern="1200" cap="none" spc="0" normalizeH="0" baseline="0" noProof="0" dirty="0">
                <a:ln>
                  <a:noFill/>
                </a:ln>
                <a:solidFill>
                  <a:srgbClr val="8064A2">
                    <a:lumMod val="75000"/>
                  </a:srgbClr>
                </a:solidFill>
                <a:effectLst/>
                <a:uLnTx/>
                <a:uFillTx/>
                <a:latin typeface="Arial" panose="020B0604020202020204" pitchFamily="34" charset="0"/>
                <a:ea typeface="Times New Roman" panose="02020603050405020304" pitchFamily="18" charset="0"/>
                <a:cs typeface="Arial" panose="020B0604020202020204" pitchFamily="34" charset="0"/>
              </a:rPr>
              <a:t> 2</a:t>
            </a:r>
            <a:r>
              <a:rPr kumimoji="0" lang="en-US" sz="4000" b="1" i="0" u="none" strike="noStrike" kern="1200" cap="none" spc="0" normalizeH="0" baseline="0" noProof="0" dirty="0">
                <a:ln>
                  <a:noFill/>
                </a:ln>
                <a:solidFill>
                  <a:srgbClr val="8064A2">
                    <a:lumMod val="75000"/>
                  </a:srgbClr>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Người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ta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tích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trữ</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oxygen (O</a:t>
            </a:r>
            <a:r>
              <a:rPr kumimoji="0" lang="en-US" sz="4000" b="0" i="0" u="none" strike="noStrike" kern="1200" cap="none" spc="0" normalizeH="0" baseline="-2500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2</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kín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vỏ</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bằng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kim</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loại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chắc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chắn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oxygen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này</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được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sử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dụng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y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tế</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hoặc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công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nghiệp</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6 m</a:t>
            </a:r>
            <a:r>
              <a:rPr kumimoji="0" lang="en-US" sz="4000" b="0" i="0" u="none" strike="noStrike" kern="1200" cap="none" spc="0" normalizeH="0" baseline="3000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3</a:t>
            </a:r>
            <a:r>
              <a:rPr kumimoji="0" lang="en-US" sz="4000" b="0" i="0" u="none" strike="noStrike" kern="1200" cap="none" spc="0" normalizeH="0" baseline="-2500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oxygen ở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điều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kiện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thường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được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nén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dưới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áp</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suất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lớn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đưa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vào</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một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kín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dung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tích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chỉ</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40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lít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6595EBC3-742C-390B-8D38-CEBA197BC7C1}"/>
              </a:ext>
            </a:extLst>
          </p:cNvPr>
          <p:cNvSpPr txBox="1"/>
          <p:nvPr/>
        </p:nvSpPr>
        <p:spPr>
          <a:xfrm>
            <a:off x="914400" y="4910848"/>
            <a:ext cx="13030200" cy="707886"/>
          </a:xfrm>
          <a:prstGeom prst="rect">
            <a:avLst/>
          </a:prstGeom>
          <a:noFill/>
        </p:spPr>
        <p:txBody>
          <a:bodyPr wrap="square">
            <a:spAutoFit/>
          </a:bodyPr>
          <a:lstStyle/>
          <a:p>
            <a:pPr marL="742950" marR="0" lvl="0" indent="-742950" algn="just" defTabSz="914400" rtl="0" eaLnBrk="1" fontAlgn="auto" latinLnBrk="0" hangingPunct="1">
              <a:lnSpc>
                <a:spcPct val="100000"/>
              </a:lnSpc>
              <a:spcBef>
                <a:spcPts val="0"/>
              </a:spcBef>
              <a:spcAft>
                <a:spcPts val="0"/>
              </a:spcAft>
              <a:buClrTx/>
              <a:buSzTx/>
              <a:buFont typeface="+mj-lt"/>
              <a:buAutoNum type="alphaLcParenR"/>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Oxygen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được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lưu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trữ</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dưới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dạng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khí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288FC6E6-DD54-9D65-907D-AFAC62535F96}"/>
              </a:ext>
            </a:extLst>
          </p:cNvPr>
          <p:cNvSpPr txBox="1"/>
          <p:nvPr/>
        </p:nvSpPr>
        <p:spPr>
          <a:xfrm>
            <a:off x="914400" y="6038474"/>
            <a:ext cx="15621000" cy="3086807"/>
          </a:xfrm>
          <a:prstGeom prst="rect">
            <a:avLst/>
          </a:prstGeom>
          <a:noFill/>
        </p:spPr>
        <p:txBody>
          <a:bodyPr wrap="square">
            <a:spAutoFit/>
          </a:bodyPr>
          <a:lstStyle/>
          <a:p>
            <a:pPr marL="742950" marR="0" lvl="0" indent="-742950" algn="just" defTabSz="914400" rtl="0" eaLnBrk="1" fontAlgn="auto" latinLnBrk="0" hangingPunct="1">
              <a:lnSpc>
                <a:spcPct val="170000"/>
              </a:lnSpc>
              <a:spcBef>
                <a:spcPts val="0"/>
              </a:spcBef>
              <a:spcAft>
                <a:spcPts val="0"/>
              </a:spcAft>
              <a:buClrTx/>
              <a:buSzTx/>
              <a:buFont typeface="+mj-lt"/>
              <a:buAutoNum type="alphaLcParenR" startAt="2"/>
              <a:tabLst/>
              <a:defRPr/>
            </a:pP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Khi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khí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oxygen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được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nén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với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áp</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suất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cao</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sẽ</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khoảng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cách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giữa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nguyên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bị</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giảm</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xuống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tương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giữa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nguyên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tăng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lên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nên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oxygen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sẽ</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chuyển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về</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lỏng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pic>
        <p:nvPicPr>
          <p:cNvPr id="27" name="Picture 26">
            <a:extLst>
              <a:ext uri="{FF2B5EF4-FFF2-40B4-BE49-F238E27FC236}">
                <a16:creationId xmlns:a16="http://schemas.microsoft.com/office/drawing/2014/main" id="{373F3FD1-801D-41E1-54C5-63BCC56318DE}"/>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16764000" y="4782654"/>
            <a:ext cx="941036" cy="964273"/>
          </a:xfrm>
          <a:prstGeom prst="rect">
            <a:avLst/>
          </a:prstGeom>
        </p:spPr>
      </p:pic>
      <p:pic>
        <p:nvPicPr>
          <p:cNvPr id="28" name="Picture 27">
            <a:extLst>
              <a:ext uri="{FF2B5EF4-FFF2-40B4-BE49-F238E27FC236}">
                <a16:creationId xmlns:a16="http://schemas.microsoft.com/office/drawing/2014/main" id="{94827DA1-05F8-05D1-A737-1FC6BD9C7809}"/>
              </a:ext>
            </a:extLst>
          </p:cNvPr>
          <p:cNvPicPr>
            <a:picLocks noChangeAspect="1"/>
          </p:cNvPicPr>
          <p:nvPr/>
        </p:nvPicPr>
        <p:blipFill>
          <a:blip r:embed="rId7"/>
          <a:stretch>
            <a:fillRect/>
          </a:stretch>
        </p:blipFill>
        <p:spPr>
          <a:xfrm>
            <a:off x="16750381" y="7099740"/>
            <a:ext cx="968274" cy="964273"/>
          </a:xfrm>
          <a:prstGeom prst="rect">
            <a:avLst/>
          </a:prstGeom>
        </p:spPr>
      </p:pic>
      <p:pic>
        <p:nvPicPr>
          <p:cNvPr id="4" name="Picture 3">
            <a:extLst>
              <a:ext uri="{FF2B5EF4-FFF2-40B4-BE49-F238E27FC236}">
                <a16:creationId xmlns:a16="http://schemas.microsoft.com/office/drawing/2014/main" id="{FC0E3D07-1011-F413-E76B-A951BF00596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34615"/>
          <a:stretch/>
        </p:blipFill>
        <p:spPr>
          <a:xfrm>
            <a:off x="-400050" y="7620693"/>
            <a:ext cx="1924050" cy="2942665"/>
          </a:xfrm>
          <a:prstGeom prst="rect">
            <a:avLst/>
          </a:prstGeom>
        </p:spPr>
      </p:pic>
      <p:pic>
        <p:nvPicPr>
          <p:cNvPr id="5" name="Correct sound effect and wrong sound effect (mp3cut.net)">
            <a:hlinkClick r:id="" action="ppaction://media"/>
            <a:extLst>
              <a:ext uri="{FF2B5EF4-FFF2-40B4-BE49-F238E27FC236}">
                <a16:creationId xmlns:a16="http://schemas.microsoft.com/office/drawing/2014/main" id="{5FCB4387-D8EF-D941-9148-D6478B58D9C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831771" y="-991108"/>
            <a:ext cx="878681" cy="878681"/>
          </a:xfrm>
          <a:prstGeom prst="rect">
            <a:avLst/>
          </a:prstGeom>
        </p:spPr>
      </p:pic>
      <p:pic>
        <p:nvPicPr>
          <p:cNvPr id="6" name="Correct sound effect and wrong sound effect (mp3cut.net) (1)">
            <a:hlinkClick r:id="" action="ppaction://media"/>
            <a:extLst>
              <a:ext uri="{FF2B5EF4-FFF2-40B4-BE49-F238E27FC236}">
                <a16:creationId xmlns:a16="http://schemas.microsoft.com/office/drawing/2014/main" id="{CC941A22-AB02-259C-EA94-C99FC5FC872F}"/>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5826918" y="-991108"/>
            <a:ext cx="878681" cy="878681"/>
          </a:xfrm>
          <a:prstGeom prst="rect">
            <a:avLst/>
          </a:prstGeom>
        </p:spPr>
      </p:pic>
      <p:pic>
        <p:nvPicPr>
          <p:cNvPr id="2" name="Google Shape;192;p2">
            <a:extLst>
              <a:ext uri="{FF2B5EF4-FFF2-40B4-BE49-F238E27FC236}">
                <a16:creationId xmlns:a16="http://schemas.microsoft.com/office/drawing/2014/main" id="{A6D48A54-AC5E-D1E9-15E1-A5645690E627}"/>
              </a:ext>
            </a:extLst>
          </p:cNvPr>
          <p:cNvPicPr preferRelativeResize="0"/>
          <p:nvPr/>
        </p:nvPicPr>
        <p:blipFill rotWithShape="1">
          <a:blip r:embed="rId10">
            <a:alphaModFix/>
          </a:blip>
          <a:srcRect/>
          <a:stretch/>
        </p:blipFill>
        <p:spPr>
          <a:xfrm>
            <a:off x="0" y="10011622"/>
            <a:ext cx="2133599" cy="358877"/>
          </a:xfrm>
          <a:prstGeom prst="rect">
            <a:avLst/>
          </a:prstGeom>
          <a:noFill/>
          <a:ln>
            <a:noFill/>
          </a:ln>
        </p:spPr>
      </p:pic>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left)">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1" presetClass="mediacall" presetSubtype="0" fill="hold" nodeType="withEffect">
                                  <p:stCondLst>
                                    <p:cond delay="0"/>
                                  </p:stCondLst>
                                  <p:childTnLst>
                                    <p:cmd type="call" cmd="playFrom(0.0)">
                                      <p:cBhvr>
                                        <p:cTn id="21" dur="862" fill="hold"/>
                                        <p:tgtEl>
                                          <p:spTgt spid="6"/>
                                        </p:tgtEl>
                                      </p:cBhvr>
                                    </p:cmd>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wipe(left)">
                                      <p:cBhvr>
                                        <p:cTn id="26" dur="500"/>
                                        <p:tgtEl>
                                          <p:spTgt spid="26"/>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500" fill="hold"/>
                                        <p:tgtEl>
                                          <p:spTgt spid="28"/>
                                        </p:tgtEl>
                                        <p:attrNameLst>
                                          <p:attrName>ppt_w</p:attrName>
                                        </p:attrNameLst>
                                      </p:cBhvr>
                                      <p:tavLst>
                                        <p:tav tm="0">
                                          <p:val>
                                            <p:fltVal val="0"/>
                                          </p:val>
                                        </p:tav>
                                        <p:tav tm="100000">
                                          <p:val>
                                            <p:strVal val="#ppt_w"/>
                                          </p:val>
                                        </p:tav>
                                      </p:tavLst>
                                    </p:anim>
                                    <p:anim calcmode="lin" valueType="num">
                                      <p:cBhvr>
                                        <p:cTn id="32" dur="500" fill="hold"/>
                                        <p:tgtEl>
                                          <p:spTgt spid="28"/>
                                        </p:tgtEl>
                                        <p:attrNameLst>
                                          <p:attrName>ppt_h</p:attrName>
                                        </p:attrNameLst>
                                      </p:cBhvr>
                                      <p:tavLst>
                                        <p:tav tm="0">
                                          <p:val>
                                            <p:fltVal val="0"/>
                                          </p:val>
                                        </p:tav>
                                        <p:tav tm="100000">
                                          <p:val>
                                            <p:strVal val="#ppt_h"/>
                                          </p:val>
                                        </p:tav>
                                      </p:tavLst>
                                    </p:anim>
                                    <p:animEffect transition="in" filter="fade">
                                      <p:cBhvr>
                                        <p:cTn id="33" dur="500"/>
                                        <p:tgtEl>
                                          <p:spTgt spid="28"/>
                                        </p:tgtEl>
                                      </p:cBhvr>
                                    </p:animEffect>
                                  </p:childTnLst>
                                </p:cTn>
                              </p:par>
                              <p:par>
                                <p:cTn id="34" presetID="1" presetClass="mediacall" presetSubtype="0" fill="hold" nodeType="withEffect">
                                  <p:stCondLst>
                                    <p:cond delay="0"/>
                                  </p:stCondLst>
                                  <p:childTnLst>
                                    <p:cmd type="call" cmd="playFrom(0.0)">
                                      <p:cBhvr>
                                        <p:cTn id="35" dur="83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5"/>
                </p:tgtEl>
              </p:cMediaNode>
            </p:audio>
            <p:audio>
              <p:cMediaNode vol="80000">
                <p:cTn id="37" fill="hold" display="0">
                  <p:stCondLst>
                    <p:cond delay="indefinite"/>
                  </p:stCondLst>
                  <p:endCondLst>
                    <p:cond evt="onStopAudio" delay="0">
                      <p:tgtEl>
                        <p:sldTgt/>
                      </p:tgtEl>
                    </p:cond>
                  </p:endCondLst>
                </p:cTn>
                <p:tgtEl>
                  <p:spTgt spid="6"/>
                </p:tgtEl>
              </p:cMediaNode>
            </p:audio>
          </p:childTnLst>
        </p:cTn>
      </p:par>
    </p:tnLst>
    <p:bldLst>
      <p:bldP spid="3" grpId="0"/>
      <p:bldP spid="24" grpId="0"/>
      <p:bldP spid="2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A2356BE8-6912-DEC5-95E1-8A2C481C94A5}"/>
              </a:ext>
            </a:extLst>
          </p:cNvPr>
          <p:cNvSpPr/>
          <p:nvPr/>
        </p:nvSpPr>
        <p:spPr>
          <a:xfrm>
            <a:off x="0" y="0"/>
            <a:ext cx="18288000" cy="4362914"/>
          </a:xfrm>
          <a:prstGeom prst="rect">
            <a:avLst/>
          </a:prstGeom>
          <a:solidFill>
            <a:schemeClr val="accent6">
              <a:lumMod val="40000"/>
              <a:lumOff val="6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38B6EF5-E4F3-1DB5-C7E8-DB47E3017C50}"/>
              </a:ext>
            </a:extLst>
          </p:cNvPr>
          <p:cNvSpPr txBox="1"/>
          <p:nvPr/>
        </p:nvSpPr>
        <p:spPr>
          <a:xfrm>
            <a:off x="838200" y="387195"/>
            <a:ext cx="16611600" cy="367158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4000" b="1" i="0" u="sng" strike="noStrike" kern="1200" cap="none" spc="0" normalizeH="0" baseline="0" noProof="0" dirty="0" err="1">
                <a:ln>
                  <a:noFill/>
                </a:ln>
                <a:solidFill>
                  <a:srgbClr val="8064A2">
                    <a:lumMod val="75000"/>
                  </a:srgbClr>
                </a:solidFill>
                <a:effectLst/>
                <a:uLnTx/>
                <a:uFillTx/>
                <a:latin typeface="Arial" panose="020B0604020202020204" pitchFamily="34" charset="0"/>
                <a:ea typeface="Times New Roman" panose="02020603050405020304" pitchFamily="18" charset="0"/>
                <a:cs typeface="Arial" panose="020B0604020202020204" pitchFamily="34" charset="0"/>
              </a:rPr>
              <a:t>Câu</a:t>
            </a:r>
            <a:r>
              <a:rPr kumimoji="0" lang="en-US" sz="4000" b="1" i="0" u="sng" strike="noStrike" kern="1200" cap="none" spc="0" normalizeH="0" baseline="0" noProof="0" dirty="0">
                <a:ln>
                  <a:noFill/>
                </a:ln>
                <a:solidFill>
                  <a:srgbClr val="8064A2">
                    <a:lumMod val="75000"/>
                  </a:srgbClr>
                </a:solidFill>
                <a:effectLst/>
                <a:uLnTx/>
                <a:uFillTx/>
                <a:latin typeface="Arial" panose="020B0604020202020204" pitchFamily="34" charset="0"/>
                <a:ea typeface="Times New Roman" panose="02020603050405020304" pitchFamily="18" charset="0"/>
                <a:cs typeface="Arial" panose="020B0604020202020204" pitchFamily="34" charset="0"/>
              </a:rPr>
              <a:t> 2</a:t>
            </a:r>
            <a:r>
              <a:rPr kumimoji="0" lang="en-US" sz="4000" b="1" i="0" u="none" strike="noStrike" kern="1200" cap="none" spc="0" normalizeH="0" baseline="0" noProof="0" dirty="0">
                <a:ln>
                  <a:noFill/>
                </a:ln>
                <a:solidFill>
                  <a:srgbClr val="8064A2">
                    <a:lumMod val="75000"/>
                  </a:srgbClr>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Người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ta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tích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trữ</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oxygen (O</a:t>
            </a:r>
            <a:r>
              <a:rPr kumimoji="0" lang="en-US" sz="4000" b="0" i="0" u="none" strike="noStrike" kern="1200" cap="none" spc="0" normalizeH="0" baseline="-2500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2</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kín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vỏ</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bằng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kim</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loại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chắc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chắn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oxygen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này</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thể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được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sử</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dụng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y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tế</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hoặc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công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nghiệp</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6 m</a:t>
            </a:r>
            <a:r>
              <a:rPr kumimoji="0" lang="en-US" sz="4000" b="0" i="0" u="none" strike="noStrike" kern="1200" cap="none" spc="0" normalizeH="0" baseline="3000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3</a:t>
            </a:r>
            <a:r>
              <a:rPr kumimoji="0" lang="en-US" sz="4000" b="0" i="0" u="none" strike="noStrike" kern="1200" cap="none" spc="0" normalizeH="0" baseline="-2500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oxygen ở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điều</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kiện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thường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được</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nén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dưới</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áp</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suất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lớn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để</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đưa</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vào</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trong</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một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bình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kín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có</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dung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tích</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chỉ</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40 </a:t>
            </a: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lít</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6595EBC3-742C-390B-8D38-CEBA197BC7C1}"/>
              </a:ext>
            </a:extLst>
          </p:cNvPr>
          <p:cNvSpPr txBox="1"/>
          <p:nvPr/>
        </p:nvSpPr>
        <p:spPr>
          <a:xfrm>
            <a:off x="838200" y="8158943"/>
            <a:ext cx="15011400" cy="1824923"/>
          </a:xfrm>
          <a:prstGeom prst="rect">
            <a:avLst/>
          </a:prstGeom>
          <a:noFill/>
        </p:spPr>
        <p:txBody>
          <a:bodyPr wrap="square">
            <a:spAutoFit/>
          </a:bodyPr>
          <a:lstStyle/>
          <a:p>
            <a:pPr marL="742950" marR="0" lvl="0" indent="-742950" algn="just" defTabSz="914400" rtl="0" eaLnBrk="1" fontAlgn="auto" latinLnBrk="0" hangingPunct="1">
              <a:lnSpc>
                <a:spcPct val="150000"/>
              </a:lnSpc>
              <a:spcBef>
                <a:spcPts val="0"/>
              </a:spcBef>
              <a:spcAft>
                <a:spcPts val="0"/>
              </a:spcAft>
              <a:buClrTx/>
              <a:buSzTx/>
              <a:buFont typeface="+mj-lt"/>
              <a:buAutoNum type="alphaLcParenR" startAt="4"/>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Trong điều kiện áp suất bình thường, nhiệt độ sôi của oxygen rất cao (khoảng 183</a:t>
            </a:r>
            <a:r>
              <a:rPr kumimoji="0" lang="en-US" sz="4000" b="0" i="0" u="none" strike="noStrike" kern="1200" cap="none" spc="0" normalizeH="0" baseline="3000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o</a:t>
            </a: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288FC6E6-DD54-9D65-907D-AFAC62535F96}"/>
              </a:ext>
            </a:extLst>
          </p:cNvPr>
          <p:cNvSpPr txBox="1"/>
          <p:nvPr/>
        </p:nvSpPr>
        <p:spPr>
          <a:xfrm>
            <a:off x="838200" y="4381500"/>
            <a:ext cx="15011400" cy="3671583"/>
          </a:xfrm>
          <a:prstGeom prst="rect">
            <a:avLst/>
          </a:prstGeom>
          <a:noFill/>
        </p:spPr>
        <p:txBody>
          <a:bodyPr wrap="square">
            <a:spAutoFit/>
          </a:bodyPr>
          <a:lstStyle/>
          <a:p>
            <a:pPr marL="742950" marR="0" lvl="0" indent="-742950" algn="just" defTabSz="914400" rtl="0" eaLnBrk="1" fontAlgn="auto" latinLnBrk="0" hangingPunct="1">
              <a:lnSpc>
                <a:spcPct val="150000"/>
              </a:lnSpc>
              <a:spcBef>
                <a:spcPts val="0"/>
              </a:spcBef>
              <a:spcAft>
                <a:spcPts val="0"/>
              </a:spcAft>
              <a:buClrTx/>
              <a:buSzTx/>
              <a:buFont typeface="+mj-lt"/>
              <a:buAutoNum type="alphaLcParenR" startAt="3"/>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Khi mở van để oxygen thoát ra để sử dụng thì oxygen chuyển từ thể lỏng sang thể khí vì khi gặp môi trường có áp suất bình thường nên nó lập tức hóa hơi tại chỗ van mở và trong ống dẫn khí từ van ra ngoài.</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pic>
        <p:nvPicPr>
          <p:cNvPr id="27" name="Picture 26">
            <a:extLst>
              <a:ext uri="{FF2B5EF4-FFF2-40B4-BE49-F238E27FC236}">
                <a16:creationId xmlns:a16="http://schemas.microsoft.com/office/drawing/2014/main" id="{373F3FD1-801D-41E1-54C5-63BCC56318DE}"/>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16764000" y="8589267"/>
            <a:ext cx="941036" cy="964273"/>
          </a:xfrm>
          <a:prstGeom prst="rect">
            <a:avLst/>
          </a:prstGeom>
        </p:spPr>
      </p:pic>
      <p:pic>
        <p:nvPicPr>
          <p:cNvPr id="28" name="Picture 27">
            <a:extLst>
              <a:ext uri="{FF2B5EF4-FFF2-40B4-BE49-F238E27FC236}">
                <a16:creationId xmlns:a16="http://schemas.microsoft.com/office/drawing/2014/main" id="{94827DA1-05F8-05D1-A737-1FC6BD9C7809}"/>
              </a:ext>
            </a:extLst>
          </p:cNvPr>
          <p:cNvPicPr>
            <a:picLocks noChangeAspect="1"/>
          </p:cNvPicPr>
          <p:nvPr/>
        </p:nvPicPr>
        <p:blipFill>
          <a:blip r:embed="rId7"/>
          <a:stretch>
            <a:fillRect/>
          </a:stretch>
        </p:blipFill>
        <p:spPr>
          <a:xfrm>
            <a:off x="16764000" y="5640881"/>
            <a:ext cx="968274" cy="964273"/>
          </a:xfrm>
          <a:prstGeom prst="rect">
            <a:avLst/>
          </a:prstGeom>
        </p:spPr>
      </p:pic>
      <p:pic>
        <p:nvPicPr>
          <p:cNvPr id="2" name="Correct sound effect and wrong sound effect (mp3cut.net)">
            <a:hlinkClick r:id="" action="ppaction://media"/>
            <a:extLst>
              <a:ext uri="{FF2B5EF4-FFF2-40B4-BE49-F238E27FC236}">
                <a16:creationId xmlns:a16="http://schemas.microsoft.com/office/drawing/2014/main" id="{84300A0C-DA58-55D5-1881-3BB236CEE19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831771" y="-991108"/>
            <a:ext cx="878681" cy="878681"/>
          </a:xfrm>
          <a:prstGeom prst="rect">
            <a:avLst/>
          </a:prstGeom>
        </p:spPr>
      </p:pic>
      <p:pic>
        <p:nvPicPr>
          <p:cNvPr id="4" name="Correct sound effect and wrong sound effect (mp3cut.net) (1)">
            <a:hlinkClick r:id="" action="ppaction://media"/>
            <a:extLst>
              <a:ext uri="{FF2B5EF4-FFF2-40B4-BE49-F238E27FC236}">
                <a16:creationId xmlns:a16="http://schemas.microsoft.com/office/drawing/2014/main" id="{D9F4A9FC-CA48-0BE0-D110-00DD2F07CE2C}"/>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5826918" y="-991108"/>
            <a:ext cx="878681" cy="878681"/>
          </a:xfrm>
          <a:prstGeom prst="rect">
            <a:avLst/>
          </a:prstGeom>
        </p:spPr>
      </p:pic>
    </p:spTree>
    <p:extLst>
      <p:ext uri="{BB962C8B-B14F-4D97-AF65-F5344CB8AC3E}">
        <p14:creationId xmlns:p14="http://schemas.microsoft.com/office/powerpoint/2010/main" val="606916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500" fill="hold"/>
                                        <p:tgtEl>
                                          <p:spTgt spid="28"/>
                                        </p:tgtEl>
                                        <p:attrNameLst>
                                          <p:attrName>ppt_w</p:attrName>
                                        </p:attrNameLst>
                                      </p:cBhvr>
                                      <p:tavLst>
                                        <p:tav tm="0">
                                          <p:val>
                                            <p:fltVal val="0"/>
                                          </p:val>
                                        </p:tav>
                                        <p:tav tm="100000">
                                          <p:val>
                                            <p:strVal val="#ppt_w"/>
                                          </p:val>
                                        </p:tav>
                                      </p:tavLst>
                                    </p:anim>
                                    <p:anim calcmode="lin" valueType="num">
                                      <p:cBhvr>
                                        <p:cTn id="13" dur="500" fill="hold"/>
                                        <p:tgtEl>
                                          <p:spTgt spid="28"/>
                                        </p:tgtEl>
                                        <p:attrNameLst>
                                          <p:attrName>ppt_h</p:attrName>
                                        </p:attrNameLst>
                                      </p:cBhvr>
                                      <p:tavLst>
                                        <p:tav tm="0">
                                          <p:val>
                                            <p:fltVal val="0"/>
                                          </p:val>
                                        </p:tav>
                                        <p:tav tm="100000">
                                          <p:val>
                                            <p:strVal val="#ppt_h"/>
                                          </p:val>
                                        </p:tav>
                                      </p:tavLst>
                                    </p:anim>
                                    <p:animEffect transition="in" filter="fade">
                                      <p:cBhvr>
                                        <p:cTn id="14" dur="500"/>
                                        <p:tgtEl>
                                          <p:spTgt spid="28"/>
                                        </p:tgtEl>
                                      </p:cBhvr>
                                    </p:animEffect>
                                  </p:childTnLst>
                                </p:cTn>
                              </p:par>
                              <p:par>
                                <p:cTn id="15" presetID="1" presetClass="mediacall" presetSubtype="0" fill="hold" nodeType="withEffect">
                                  <p:stCondLst>
                                    <p:cond delay="0"/>
                                  </p:stCondLst>
                                  <p:childTnLst>
                                    <p:cmd type="call" cmd="playFrom(0.0)">
                                      <p:cBhvr>
                                        <p:cTn id="16" dur="835" fill="hold"/>
                                        <p:tgtEl>
                                          <p:spTgt spid="2"/>
                                        </p:tgtEl>
                                      </p:cBhvr>
                                    </p:cmd>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wipe(left)">
                                      <p:cBhvr>
                                        <p:cTn id="21" dur="5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p:cTn id="26" dur="500" fill="hold"/>
                                        <p:tgtEl>
                                          <p:spTgt spid="27"/>
                                        </p:tgtEl>
                                        <p:attrNameLst>
                                          <p:attrName>ppt_w</p:attrName>
                                        </p:attrNameLst>
                                      </p:cBhvr>
                                      <p:tavLst>
                                        <p:tav tm="0">
                                          <p:val>
                                            <p:fltVal val="0"/>
                                          </p:val>
                                        </p:tav>
                                        <p:tav tm="100000">
                                          <p:val>
                                            <p:strVal val="#ppt_w"/>
                                          </p:val>
                                        </p:tav>
                                      </p:tavLst>
                                    </p:anim>
                                    <p:anim calcmode="lin" valueType="num">
                                      <p:cBhvr>
                                        <p:cTn id="27" dur="500" fill="hold"/>
                                        <p:tgtEl>
                                          <p:spTgt spid="27"/>
                                        </p:tgtEl>
                                        <p:attrNameLst>
                                          <p:attrName>ppt_h</p:attrName>
                                        </p:attrNameLst>
                                      </p:cBhvr>
                                      <p:tavLst>
                                        <p:tav tm="0">
                                          <p:val>
                                            <p:fltVal val="0"/>
                                          </p:val>
                                        </p:tav>
                                        <p:tav tm="100000">
                                          <p:val>
                                            <p:strVal val="#ppt_h"/>
                                          </p:val>
                                        </p:tav>
                                      </p:tavLst>
                                    </p:anim>
                                    <p:animEffect transition="in" filter="fade">
                                      <p:cBhvr>
                                        <p:cTn id="28" dur="500"/>
                                        <p:tgtEl>
                                          <p:spTgt spid="27"/>
                                        </p:tgtEl>
                                      </p:cBhvr>
                                    </p:animEffect>
                                  </p:childTnLst>
                                </p:cTn>
                              </p:par>
                              <p:par>
                                <p:cTn id="29" presetID="1" presetClass="mediacall" presetSubtype="0" fill="hold" nodeType="withEffect">
                                  <p:stCondLst>
                                    <p:cond delay="0"/>
                                  </p:stCondLst>
                                  <p:childTnLst>
                                    <p:cmd type="call" cmd="playFrom(0.0)">
                                      <p:cBhvr>
                                        <p:cTn id="30" dur="86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1" fill="hold" display="0">
                  <p:stCondLst>
                    <p:cond delay="indefinite"/>
                  </p:stCondLst>
                  <p:endCondLst>
                    <p:cond evt="onStopAudio" delay="0">
                      <p:tgtEl>
                        <p:sldTgt/>
                      </p:tgtEl>
                    </p:cond>
                  </p:endCondLst>
                </p:cTn>
                <p:tgtEl>
                  <p:spTgt spid="2"/>
                </p:tgtEl>
              </p:cMediaNode>
            </p:audio>
            <p:audio>
              <p:cMediaNode vol="80000">
                <p:cTn id="32" fill="hold" display="0">
                  <p:stCondLst>
                    <p:cond delay="indefinite"/>
                  </p:stCondLst>
                  <p:endCondLst>
                    <p:cond evt="onStopAudio" delay="0">
                      <p:tgtEl>
                        <p:sldTgt/>
                      </p:tgtEl>
                    </p:cond>
                  </p:endCondLst>
                </p:cTn>
                <p:tgtEl>
                  <p:spTgt spid="4"/>
                </p:tgtEl>
              </p:cMediaNode>
            </p:audio>
          </p:childTnLst>
        </p:cTn>
      </p:par>
    </p:tnLst>
    <p:bldLst>
      <p:bldP spid="24" grpId="0"/>
      <p:bldP spid="2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FB5602A1-D1D5-BE23-9FF0-C52A7FF6D375}"/>
              </a:ext>
            </a:extLst>
          </p:cNvPr>
          <p:cNvGrpSpPr/>
          <p:nvPr/>
        </p:nvGrpSpPr>
        <p:grpSpPr>
          <a:xfrm>
            <a:off x="1534887" y="372847"/>
            <a:ext cx="2743200" cy="3551453"/>
            <a:chOff x="1587205" y="2446208"/>
            <a:chExt cx="2865099" cy="3709268"/>
          </a:xfrm>
        </p:grpSpPr>
        <p:sp>
          <p:nvSpPr>
            <p:cNvPr id="4" name="Freeform 4"/>
            <p:cNvSpPr/>
            <p:nvPr/>
          </p:nvSpPr>
          <p:spPr>
            <a:xfrm flipH="1">
              <a:off x="1587205" y="3625251"/>
              <a:ext cx="2410614" cy="2530225"/>
            </a:xfrm>
            <a:custGeom>
              <a:avLst/>
              <a:gdLst/>
              <a:ahLst/>
              <a:cxnLst/>
              <a:rect l="l" t="t" r="r" b="b"/>
              <a:pathLst>
                <a:path w="2410614" h="2530225">
                  <a:moveTo>
                    <a:pt x="2410615" y="0"/>
                  </a:moveTo>
                  <a:lnTo>
                    <a:pt x="0" y="0"/>
                  </a:lnTo>
                  <a:lnTo>
                    <a:pt x="0" y="2530225"/>
                  </a:lnTo>
                  <a:lnTo>
                    <a:pt x="2410615" y="2530225"/>
                  </a:lnTo>
                  <a:lnTo>
                    <a:pt x="2410615"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Freeform 6"/>
            <p:cNvSpPr/>
            <p:nvPr/>
          </p:nvSpPr>
          <p:spPr>
            <a:xfrm rot="560955">
              <a:off x="3134384" y="2446208"/>
              <a:ext cx="1317920" cy="2704687"/>
            </a:xfrm>
            <a:custGeom>
              <a:avLst/>
              <a:gdLst/>
              <a:ahLst/>
              <a:cxnLst/>
              <a:rect l="l" t="t" r="r" b="b"/>
              <a:pathLst>
                <a:path w="1317920" h="2704687">
                  <a:moveTo>
                    <a:pt x="0" y="0"/>
                  </a:moveTo>
                  <a:lnTo>
                    <a:pt x="1317920" y="0"/>
                  </a:lnTo>
                  <a:lnTo>
                    <a:pt x="1317920" y="2704687"/>
                  </a:lnTo>
                  <a:lnTo>
                    <a:pt x="0" y="2704687"/>
                  </a:lnTo>
                  <a:lnTo>
                    <a:pt x="0" y="0"/>
                  </a:lnTo>
                  <a:close/>
                </a:path>
              </a:pathLst>
            </a:custGeom>
            <a:blipFill>
              <a:blip>
                <a:extLst>
                  <a:ext uri="{96DAC541-7B7A-43D3-8B79-37D633B846F1}">
                    <asvg:svgBlip xmlns=""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aphicFrame>
        <p:nvGraphicFramePr>
          <p:cNvPr id="3" name="Table 3"/>
          <p:cNvGraphicFramePr>
            <a:graphicFrameLocks noGrp="1"/>
          </p:cNvGraphicFramePr>
          <p:nvPr/>
        </p:nvGraphicFramePr>
        <p:xfrm>
          <a:off x="1524001" y="3238500"/>
          <a:ext cx="7619999" cy="1215738"/>
        </p:xfrm>
        <a:graphic>
          <a:graphicData uri="http://schemas.openxmlformats.org/drawingml/2006/table">
            <a:tbl>
              <a:tblPr/>
              <a:tblGrid>
                <a:gridCol w="7619999">
                  <a:extLst>
                    <a:ext uri="{9D8B030D-6E8A-4147-A177-3AD203B41FA5}">
                      <a16:colId xmlns:a16="http://schemas.microsoft.com/office/drawing/2014/main" val="20000"/>
                    </a:ext>
                  </a:extLst>
                </a:gridCol>
              </a:tblGrid>
              <a:tr h="1215738">
                <a:tc>
                  <a:txBody>
                    <a:bodyPr/>
                    <a:lstStyle/>
                    <a:p>
                      <a:pPr algn="ctr">
                        <a:lnSpc>
                          <a:spcPts val="4950"/>
                        </a:lnSpc>
                        <a:defRPr/>
                      </a:pPr>
                      <a:r>
                        <a:rPr lang="en-US" sz="4800" b="1" spc="0" dirty="0">
                          <a:solidFill>
                            <a:srgbClr val="000000"/>
                          </a:solidFill>
                          <a:latin typeface="Arial" panose="020B0604020202020204" pitchFamily="34" charset="0"/>
                          <a:cs typeface="Arial" panose="020B0604020202020204" pitchFamily="34" charset="0"/>
                        </a:rPr>
                        <a:t>Em </a:t>
                      </a:r>
                      <a:r>
                        <a:rPr lang="en-US" sz="4800" b="1" spc="0" dirty="0" err="1">
                          <a:solidFill>
                            <a:srgbClr val="000000"/>
                          </a:solidFill>
                          <a:latin typeface="Arial" panose="020B0604020202020204" pitchFamily="34" charset="0"/>
                          <a:cs typeface="Arial" panose="020B0604020202020204" pitchFamily="34" charset="0"/>
                        </a:rPr>
                        <a:t>có</a:t>
                      </a:r>
                      <a:r>
                        <a:rPr lang="en-US" sz="4800" b="1" spc="0" dirty="0">
                          <a:solidFill>
                            <a:srgbClr val="000000"/>
                          </a:solidFill>
                          <a:latin typeface="Arial" panose="020B0604020202020204" pitchFamily="34" charset="0"/>
                          <a:cs typeface="Arial" panose="020B0604020202020204" pitchFamily="34" charset="0"/>
                        </a:rPr>
                        <a:t> </a:t>
                      </a:r>
                      <a:r>
                        <a:rPr lang="en-US" sz="4800" b="1" spc="0" dirty="0" err="1">
                          <a:solidFill>
                            <a:srgbClr val="000000"/>
                          </a:solidFill>
                          <a:latin typeface="Arial" panose="020B0604020202020204" pitchFamily="34" charset="0"/>
                          <a:cs typeface="Arial" panose="020B0604020202020204" pitchFamily="34" charset="0"/>
                        </a:rPr>
                        <a:t>thể</a:t>
                      </a:r>
                      <a:r>
                        <a:rPr lang="en-US" sz="4800" b="1" spc="0" dirty="0">
                          <a:solidFill>
                            <a:srgbClr val="000000"/>
                          </a:solidFill>
                          <a:latin typeface="Arial" panose="020B0604020202020204" pitchFamily="34" charset="0"/>
                          <a:cs typeface="Arial" panose="020B0604020202020204" pitchFamily="34" charset="0"/>
                        </a:rPr>
                        <a:t> (SGK - tr.9)</a:t>
                      </a:r>
                      <a:endParaRPr lang="en-US" sz="1100" b="1" spc="0" dirty="0">
                        <a:latin typeface="Arial" panose="020B0604020202020204" pitchFamily="34" charset="0"/>
                        <a:cs typeface="Arial" panose="020B0604020202020204" pitchFamily="34" charset="0"/>
                      </a:endParaRPr>
                    </a:p>
                  </a:txBody>
                  <a:tcPr marL="142875" marR="142875" marT="142875" marB="142875"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6DC9A2"/>
                    </a:solidFill>
                  </a:tcPr>
                </a:tc>
                <a:extLst>
                  <a:ext uri="{0D108BD9-81ED-4DB2-BD59-A6C34878D82A}">
                    <a16:rowId xmlns:a16="http://schemas.microsoft.com/office/drawing/2014/main" val="10000"/>
                  </a:ext>
                </a:extLst>
              </a:tr>
            </a:tbl>
          </a:graphicData>
        </a:graphic>
      </p:graphicFrame>
      <p:sp>
        <p:nvSpPr>
          <p:cNvPr id="8" name="TextBox 7">
            <a:extLst>
              <a:ext uri="{FF2B5EF4-FFF2-40B4-BE49-F238E27FC236}">
                <a16:creationId xmlns:a16="http://schemas.microsoft.com/office/drawing/2014/main" id="{0F09679E-5D86-E75B-8D44-8C5EBA90E85E}"/>
              </a:ext>
            </a:extLst>
          </p:cNvPr>
          <p:cNvSpPr txBox="1"/>
          <p:nvPr/>
        </p:nvSpPr>
        <p:spPr>
          <a:xfrm>
            <a:off x="0" y="876300"/>
            <a:ext cx="18288000"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600" b="1" i="0" u="none" strike="noStrike" kern="1200" cap="none" spc="0" normalizeH="0" baseline="0" noProof="0" dirty="0">
                <a:ln>
                  <a:noFill/>
                </a:ln>
                <a:solidFill>
                  <a:srgbClr val="D4152B"/>
                </a:solidFill>
                <a:effectLst/>
                <a:uLnTx/>
                <a:uFillTx/>
                <a:latin typeface="Arial" panose="020B0604020202020204" pitchFamily="34" charset="0"/>
                <a:ea typeface="+mn-ea"/>
                <a:cs typeface="Arial" panose="020B0604020202020204" pitchFamily="34" charset="0"/>
              </a:rPr>
              <a:t>VẬN DỤNG</a:t>
            </a:r>
          </a:p>
        </p:txBody>
      </p:sp>
      <p:sp>
        <p:nvSpPr>
          <p:cNvPr id="11" name="TextBox 10">
            <a:extLst>
              <a:ext uri="{FF2B5EF4-FFF2-40B4-BE49-F238E27FC236}">
                <a16:creationId xmlns:a16="http://schemas.microsoft.com/office/drawing/2014/main" id="{3F8EB5F5-B50C-766C-DA4B-E564CF3E4A37}"/>
              </a:ext>
            </a:extLst>
          </p:cNvPr>
          <p:cNvSpPr txBox="1"/>
          <p:nvPr/>
        </p:nvSpPr>
        <p:spPr>
          <a:xfrm>
            <a:off x="1371600" y="4800844"/>
            <a:ext cx="11517086" cy="4594912"/>
          </a:xfrm>
          <a:prstGeom prst="rect">
            <a:avLst/>
          </a:prstGeom>
          <a:noFill/>
        </p:spPr>
        <p:txBody>
          <a:bodyPr wrap="square">
            <a:spAutoFit/>
          </a:bodyPr>
          <a:lstStyle/>
          <a:p>
            <a:pPr marL="742950" marR="0" lvl="0" indent="-742950" algn="just" defTabSz="914400" rtl="0" eaLnBrk="1" fontAlgn="auto" latinLnBrk="0" hangingPunct="1">
              <a:lnSpc>
                <a:spcPct val="150000"/>
              </a:lnSpc>
              <a:spcBef>
                <a:spcPts val="0"/>
              </a:spcBef>
              <a:spcAft>
                <a:spcPts val="0"/>
              </a:spcAft>
              <a:buClrTx/>
              <a:buSzTx/>
              <a:buFont typeface="+mj-lt"/>
              <a:buAutoNum type="arabicPeriod"/>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Giải thích được sự khác nhau giữa các thể của chất và cơ chế của sự chuyển thể.</a:t>
            </a:r>
          </a:p>
          <a:p>
            <a:pPr marL="742950" marR="0" lvl="0" indent="-742950" algn="just" defTabSz="914400" rtl="0" eaLnBrk="1" fontAlgn="auto" latinLnBrk="0" hangingPunct="1">
              <a:lnSpc>
                <a:spcPct val="150000"/>
              </a:lnSpc>
              <a:spcBef>
                <a:spcPts val="0"/>
              </a:spcBef>
              <a:spcAft>
                <a:spcPts val="0"/>
              </a:spcAft>
              <a:buClrTx/>
              <a:buSzTx/>
              <a:buFont typeface="+mj-lt"/>
              <a:buAutoNum type="arabicPeriod"/>
              <a:tabLst/>
              <a:defRPr/>
            </a:pPr>
            <a:r>
              <a:rPr kumimoji="0" lang="vi-VN"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Tìm hiểu và trình bày được vai trò của sự chuyển thể đối với cuộc sống con người như vòng tuần hoàn nước, công nghệ đúc,…</a:t>
            </a:r>
          </a:p>
        </p:txBody>
      </p:sp>
      <p:pic>
        <p:nvPicPr>
          <p:cNvPr id="14" name="Picture 13">
            <a:extLst>
              <a:ext uri="{FF2B5EF4-FFF2-40B4-BE49-F238E27FC236}">
                <a16:creationId xmlns:a16="http://schemas.microsoft.com/office/drawing/2014/main" id="{EEE3ADE1-385B-F21C-0EF1-5236899CE14F}"/>
              </a:ext>
            </a:extLst>
          </p:cNvPr>
          <p:cNvPicPr>
            <a:picLocks noChangeAspect="1"/>
          </p:cNvPicPr>
          <p:nvPr/>
        </p:nvPicPr>
        <p:blipFill>
          <a:blip r:embed="rId4"/>
          <a:stretch>
            <a:fillRect/>
          </a:stretch>
        </p:blipFill>
        <p:spPr>
          <a:xfrm>
            <a:off x="13386752" y="4454238"/>
            <a:ext cx="4901248" cy="5077589"/>
          </a:xfrm>
          <a:prstGeom prst="rect">
            <a:avLst/>
          </a:prstGeom>
        </p:spPr>
      </p:pic>
      <p:pic>
        <p:nvPicPr>
          <p:cNvPr id="2" name="Google Shape;192;p2">
            <a:extLst>
              <a:ext uri="{FF2B5EF4-FFF2-40B4-BE49-F238E27FC236}">
                <a16:creationId xmlns:a16="http://schemas.microsoft.com/office/drawing/2014/main" id="{DEA1D6E0-DA23-4819-A3A8-8BD8F8779CBE}"/>
              </a:ext>
            </a:extLst>
          </p:cNvPr>
          <p:cNvPicPr preferRelativeResize="0"/>
          <p:nvPr/>
        </p:nvPicPr>
        <p:blipFill rotWithShape="1">
          <a:blip r:embed="rId5">
            <a:alphaModFix/>
          </a:blip>
          <a:srcRect/>
          <a:stretch/>
        </p:blipFill>
        <p:spPr>
          <a:xfrm>
            <a:off x="0" y="10011622"/>
            <a:ext cx="2133599" cy="358877"/>
          </a:xfrm>
          <a:prstGeom prst="rect">
            <a:avLst/>
          </a:prstGeom>
          <a:noFill/>
          <a:ln>
            <a:noFill/>
          </a:ln>
        </p:spPr>
      </p:pic>
    </p:spTree>
    <p:extLst>
      <p:ext uri="{BB962C8B-B14F-4D97-AF65-F5344CB8AC3E}">
        <p14:creationId xmlns:p14="http://schemas.microsoft.com/office/powerpoint/2010/main" val="398419750"/>
      </p:ext>
    </p:extLst>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wipe(left)">
                                      <p:cBhvr>
                                        <p:cTn id="15" dur="500"/>
                                        <p:tgtEl>
                                          <p:spTgt spid="11">
                                            <p:txEl>
                                              <p:pRg st="0" end="0"/>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animEffect transition="in" filter="wipe(left)">
                                      <p:cBhvr>
                                        <p:cTn id="23"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p:cNvGraphicFramePr>
            <a:graphicFrameLocks noGrp="1"/>
          </p:cNvGraphicFramePr>
          <p:nvPr/>
        </p:nvGraphicFramePr>
        <p:xfrm>
          <a:off x="1028700" y="2606622"/>
          <a:ext cx="16230600" cy="5318589"/>
        </p:xfrm>
        <a:graphic>
          <a:graphicData uri="http://schemas.openxmlformats.org/drawingml/2006/table">
            <a:tbl>
              <a:tblPr/>
              <a:tblGrid>
                <a:gridCol w="4533900">
                  <a:extLst>
                    <a:ext uri="{9D8B030D-6E8A-4147-A177-3AD203B41FA5}">
                      <a16:colId xmlns:a16="http://schemas.microsoft.com/office/drawing/2014/main" val="20000"/>
                    </a:ext>
                  </a:extLst>
                </a:gridCol>
                <a:gridCol w="6248400">
                  <a:extLst>
                    <a:ext uri="{9D8B030D-6E8A-4147-A177-3AD203B41FA5}">
                      <a16:colId xmlns:a16="http://schemas.microsoft.com/office/drawing/2014/main" val="20002"/>
                    </a:ext>
                  </a:extLst>
                </a:gridCol>
                <a:gridCol w="5448300">
                  <a:extLst>
                    <a:ext uri="{9D8B030D-6E8A-4147-A177-3AD203B41FA5}">
                      <a16:colId xmlns:a16="http://schemas.microsoft.com/office/drawing/2014/main" val="353806933"/>
                    </a:ext>
                  </a:extLst>
                </a:gridCol>
              </a:tblGrid>
              <a:tr h="1019702">
                <a:tc gridSpan="3">
                  <a:txBody>
                    <a:bodyPr/>
                    <a:lstStyle/>
                    <a:p>
                      <a:pPr algn="ctr">
                        <a:lnSpc>
                          <a:spcPts val="4950"/>
                        </a:lnSpc>
                        <a:defRPr/>
                      </a:pPr>
                      <a:r>
                        <a:rPr lang="en-US" sz="4000" b="1" spc="0" dirty="0" err="1">
                          <a:solidFill>
                            <a:srgbClr val="000000"/>
                          </a:solidFill>
                          <a:latin typeface="Arial" panose="020B0604020202020204" pitchFamily="34" charset="0"/>
                          <a:cs typeface="Arial" panose="020B0604020202020204" pitchFamily="34" charset="0"/>
                        </a:rPr>
                        <a:t>Mô</a:t>
                      </a:r>
                      <a:r>
                        <a:rPr lang="en-US" sz="4000" b="1" spc="0" dirty="0">
                          <a:solidFill>
                            <a:srgbClr val="000000"/>
                          </a:solidFill>
                          <a:latin typeface="Arial" panose="020B0604020202020204" pitchFamily="34" charset="0"/>
                          <a:cs typeface="Arial" panose="020B0604020202020204" pitchFamily="34" charset="0"/>
                        </a:rPr>
                        <a:t> </a:t>
                      </a:r>
                      <a:r>
                        <a:rPr lang="en-US" sz="4000" b="1" spc="0" dirty="0" err="1">
                          <a:solidFill>
                            <a:srgbClr val="000000"/>
                          </a:solidFill>
                          <a:latin typeface="Arial" panose="020B0604020202020204" pitchFamily="34" charset="0"/>
                          <a:cs typeface="Arial" panose="020B0604020202020204" pitchFamily="34" charset="0"/>
                        </a:rPr>
                        <a:t>hình</a:t>
                      </a:r>
                      <a:r>
                        <a:rPr lang="en-US" sz="4000" b="1" spc="0" dirty="0">
                          <a:solidFill>
                            <a:srgbClr val="000000"/>
                          </a:solidFill>
                          <a:latin typeface="Arial" panose="020B0604020202020204" pitchFamily="34" charset="0"/>
                          <a:cs typeface="Arial" panose="020B0604020202020204" pitchFamily="34" charset="0"/>
                        </a:rPr>
                        <a:t> </a:t>
                      </a:r>
                      <a:r>
                        <a:rPr lang="en-US" sz="4000" b="1" spc="0" dirty="0" err="1">
                          <a:solidFill>
                            <a:srgbClr val="000000"/>
                          </a:solidFill>
                          <a:latin typeface="Arial" panose="020B0604020202020204" pitchFamily="34" charset="0"/>
                          <a:cs typeface="Arial" panose="020B0604020202020204" pitchFamily="34" charset="0"/>
                        </a:rPr>
                        <a:t>động</a:t>
                      </a:r>
                      <a:r>
                        <a:rPr lang="en-US" sz="4000" b="1" spc="0" dirty="0">
                          <a:solidFill>
                            <a:srgbClr val="000000"/>
                          </a:solidFill>
                          <a:latin typeface="Arial" panose="020B0604020202020204" pitchFamily="34" charset="0"/>
                          <a:cs typeface="Arial" panose="020B0604020202020204" pitchFamily="34" charset="0"/>
                        </a:rPr>
                        <a:t> </a:t>
                      </a:r>
                      <a:r>
                        <a:rPr lang="en-US" sz="4000" b="1" spc="0" dirty="0" err="1">
                          <a:solidFill>
                            <a:srgbClr val="000000"/>
                          </a:solidFill>
                          <a:latin typeface="Arial" panose="020B0604020202020204" pitchFamily="34" charset="0"/>
                          <a:cs typeface="Arial" panose="020B0604020202020204" pitchFamily="34" charset="0"/>
                        </a:rPr>
                        <a:t>học</a:t>
                      </a:r>
                      <a:r>
                        <a:rPr lang="en-US" sz="4000" b="1" spc="0" dirty="0">
                          <a:solidFill>
                            <a:srgbClr val="000000"/>
                          </a:solidFill>
                          <a:latin typeface="Arial" panose="020B0604020202020204" pitchFamily="34" charset="0"/>
                          <a:cs typeface="Arial" panose="020B0604020202020204" pitchFamily="34" charset="0"/>
                        </a:rPr>
                        <a:t> </a:t>
                      </a:r>
                      <a:r>
                        <a:rPr lang="en-US" sz="4000" b="1" spc="0" dirty="0" err="1">
                          <a:solidFill>
                            <a:srgbClr val="000000"/>
                          </a:solidFill>
                          <a:latin typeface="Arial" panose="020B0604020202020204" pitchFamily="34" charset="0"/>
                          <a:cs typeface="Arial" panose="020B0604020202020204" pitchFamily="34" charset="0"/>
                        </a:rPr>
                        <a:t>phân</a:t>
                      </a:r>
                      <a:r>
                        <a:rPr lang="en-US" sz="4000" b="1" spc="0" dirty="0">
                          <a:solidFill>
                            <a:srgbClr val="000000"/>
                          </a:solidFill>
                          <a:latin typeface="Arial" panose="020B0604020202020204" pitchFamily="34" charset="0"/>
                          <a:cs typeface="Arial" panose="020B0604020202020204" pitchFamily="34" charset="0"/>
                        </a:rPr>
                        <a:t> </a:t>
                      </a:r>
                      <a:r>
                        <a:rPr lang="en-US" sz="4000" b="1" spc="0" dirty="0" err="1">
                          <a:solidFill>
                            <a:srgbClr val="000000"/>
                          </a:solidFill>
                          <a:latin typeface="Arial" panose="020B0604020202020204" pitchFamily="34" charset="0"/>
                          <a:cs typeface="Arial" panose="020B0604020202020204" pitchFamily="34" charset="0"/>
                        </a:rPr>
                        <a:t>tử</a:t>
                      </a:r>
                      <a:r>
                        <a:rPr lang="en-US" sz="4000" b="1" spc="0" dirty="0">
                          <a:solidFill>
                            <a:srgbClr val="000000"/>
                          </a:solidFill>
                          <a:latin typeface="Arial" panose="020B0604020202020204" pitchFamily="34" charset="0"/>
                          <a:cs typeface="Arial" panose="020B0604020202020204" pitchFamily="34" charset="0"/>
                        </a:rPr>
                        <a:t> </a:t>
                      </a:r>
                      <a:r>
                        <a:rPr lang="en-US" sz="4000" b="1" spc="0" dirty="0" err="1">
                          <a:solidFill>
                            <a:srgbClr val="000000"/>
                          </a:solidFill>
                          <a:latin typeface="Arial" panose="020B0604020202020204" pitchFamily="34" charset="0"/>
                          <a:cs typeface="Arial" panose="020B0604020202020204" pitchFamily="34" charset="0"/>
                        </a:rPr>
                        <a:t>về</a:t>
                      </a:r>
                      <a:r>
                        <a:rPr lang="en-US" sz="4000" b="1" spc="0" dirty="0">
                          <a:solidFill>
                            <a:srgbClr val="000000"/>
                          </a:solidFill>
                          <a:latin typeface="Arial" panose="020B0604020202020204" pitchFamily="34" charset="0"/>
                          <a:cs typeface="Arial" panose="020B0604020202020204" pitchFamily="34" charset="0"/>
                        </a:rPr>
                        <a:t> </a:t>
                      </a:r>
                      <a:r>
                        <a:rPr lang="en-US" sz="4000" b="1" spc="0" dirty="0" err="1">
                          <a:solidFill>
                            <a:srgbClr val="000000"/>
                          </a:solidFill>
                          <a:latin typeface="Arial" panose="020B0604020202020204" pitchFamily="34" charset="0"/>
                          <a:cs typeface="Arial" panose="020B0604020202020204" pitchFamily="34" charset="0"/>
                        </a:rPr>
                        <a:t>cấu</a:t>
                      </a:r>
                      <a:r>
                        <a:rPr lang="en-US" sz="4000" b="1" spc="0" dirty="0">
                          <a:solidFill>
                            <a:srgbClr val="000000"/>
                          </a:solidFill>
                          <a:latin typeface="Arial" panose="020B0604020202020204" pitchFamily="34" charset="0"/>
                          <a:cs typeface="Arial" panose="020B0604020202020204" pitchFamily="34" charset="0"/>
                        </a:rPr>
                        <a:t> </a:t>
                      </a:r>
                      <a:r>
                        <a:rPr lang="en-US" sz="4000" b="1" spc="0" dirty="0" err="1">
                          <a:solidFill>
                            <a:srgbClr val="000000"/>
                          </a:solidFill>
                          <a:latin typeface="Arial" panose="020B0604020202020204" pitchFamily="34" charset="0"/>
                          <a:cs typeface="Arial" panose="020B0604020202020204" pitchFamily="34" charset="0"/>
                        </a:rPr>
                        <a:t>tạo</a:t>
                      </a:r>
                      <a:r>
                        <a:rPr lang="en-US" sz="4000" b="1" spc="0" dirty="0">
                          <a:solidFill>
                            <a:srgbClr val="000000"/>
                          </a:solidFill>
                          <a:latin typeface="Arial" panose="020B0604020202020204" pitchFamily="34" charset="0"/>
                          <a:cs typeface="Arial" panose="020B0604020202020204" pitchFamily="34" charset="0"/>
                        </a:rPr>
                        <a:t> </a:t>
                      </a:r>
                      <a:r>
                        <a:rPr lang="en-US" sz="4000" b="1" spc="0" dirty="0" err="1">
                          <a:solidFill>
                            <a:srgbClr val="000000"/>
                          </a:solidFill>
                          <a:latin typeface="Arial" panose="020B0604020202020204" pitchFamily="34" charset="0"/>
                          <a:cs typeface="Arial" panose="020B0604020202020204" pitchFamily="34" charset="0"/>
                        </a:rPr>
                        <a:t>chất</a:t>
                      </a:r>
                      <a:r>
                        <a:rPr lang="en-US" sz="4000" b="1" spc="0" dirty="0">
                          <a:solidFill>
                            <a:srgbClr val="000000"/>
                          </a:solidFill>
                          <a:latin typeface="Arial" panose="020B0604020202020204" pitchFamily="34" charset="0"/>
                          <a:cs typeface="Arial" panose="020B0604020202020204" pitchFamily="34" charset="0"/>
                        </a:rPr>
                        <a:t>:</a:t>
                      </a:r>
                      <a:endParaRPr lang="en-US" sz="4000" b="1" spc="0" dirty="0">
                        <a:latin typeface="Arial" panose="020B0604020202020204" pitchFamily="34" charset="0"/>
                        <a:cs typeface="Arial" panose="020B0604020202020204" pitchFamily="34" charset="0"/>
                      </a:endParaRPr>
                    </a:p>
                  </a:txBody>
                  <a:tcPr marL="142875" marR="142875" marT="142875" marB="142875"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9C9C5"/>
                    </a:solidFill>
                  </a:tcPr>
                </a:tc>
                <a:tc hMerge="1">
                  <a:txBody>
                    <a:bodyPr/>
                    <a:lstStyle/>
                    <a:p>
                      <a:endParaRPr dirty="0"/>
                    </a:p>
                  </a:txBody>
                  <a:tcPr marL="142875" marR="142875" marT="142875" marB="142875"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7CBCD8"/>
                    </a:solidFill>
                  </a:tcPr>
                </a:tc>
                <a:tc hMerge="1">
                  <a:txBody>
                    <a:bodyPr/>
                    <a:lstStyle/>
                    <a:p>
                      <a:endParaRPr lang="en-US"/>
                    </a:p>
                  </a:txBody>
                  <a:tcPr/>
                </a:tc>
                <a:extLst>
                  <a:ext uri="{0D108BD9-81ED-4DB2-BD59-A6C34878D82A}">
                    <a16:rowId xmlns:a16="http://schemas.microsoft.com/office/drawing/2014/main" val="10000"/>
                  </a:ext>
                </a:extLst>
              </a:tr>
              <a:tr h="1444857">
                <a:tc>
                  <a:txBody>
                    <a:bodyPr/>
                    <a:lstStyle/>
                    <a:p>
                      <a:pPr algn="just">
                        <a:lnSpc>
                          <a:spcPct val="150000"/>
                        </a:lnSpc>
                        <a:defRPr/>
                      </a:pPr>
                      <a:r>
                        <a:rPr lang="vi-VN" sz="3600" dirty="0">
                          <a:solidFill>
                            <a:srgbClr val="000000"/>
                          </a:solidFill>
                          <a:latin typeface="Arial" panose="020B0604020202020204" pitchFamily="34" charset="0"/>
                          <a:cs typeface="Arial" panose="020B0604020202020204" pitchFamily="34" charset="0"/>
                        </a:rPr>
                        <a:t>Các chất được cấu tạo từ các hạt riêng biệt là phân tử.</a:t>
                      </a:r>
                    </a:p>
                  </a:txBody>
                  <a:tcPr marL="142875" marR="142875" marT="142875" marB="142875">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defRPr/>
                      </a:pPr>
                      <a:r>
                        <a:rPr lang="en-US" sz="3600" dirty="0" err="1">
                          <a:solidFill>
                            <a:srgbClr val="000000"/>
                          </a:solidFill>
                          <a:latin typeface="Arial" panose="020B0604020202020204" pitchFamily="34" charset="0"/>
                          <a:cs typeface="Arial" panose="020B0604020202020204" pitchFamily="34" charset="0"/>
                        </a:rPr>
                        <a:t>Các</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phân</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tử</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chuyển</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động</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không</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ngừng</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Nhiệt</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độ</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của</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vật</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càng</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cao</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thì</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tốc</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độ</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chuyển</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động</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của</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các</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phân</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tử</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cấu</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tạo</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nên</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vật</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càng</a:t>
                      </a:r>
                      <a:r>
                        <a:rPr lang="en-US" sz="3600" dirty="0">
                          <a:solidFill>
                            <a:srgbClr val="000000"/>
                          </a:solidFill>
                          <a:latin typeface="Arial" panose="020B0604020202020204" pitchFamily="34" charset="0"/>
                          <a:cs typeface="Arial" panose="020B0604020202020204" pitchFamily="34" charset="0"/>
                        </a:rPr>
                        <a:t> </a:t>
                      </a:r>
                      <a:r>
                        <a:rPr lang="en-US" sz="3600" dirty="0" err="1">
                          <a:solidFill>
                            <a:srgbClr val="000000"/>
                          </a:solidFill>
                          <a:latin typeface="Arial" panose="020B0604020202020204" pitchFamily="34" charset="0"/>
                          <a:cs typeface="Arial" panose="020B0604020202020204" pitchFamily="34" charset="0"/>
                        </a:rPr>
                        <a:t>lớn</a:t>
                      </a:r>
                      <a:r>
                        <a:rPr lang="en-US" sz="3600" dirty="0">
                          <a:solidFill>
                            <a:srgbClr val="000000"/>
                          </a:solidFill>
                          <a:latin typeface="Arial" panose="020B0604020202020204" pitchFamily="34" charset="0"/>
                          <a:cs typeface="Arial" panose="020B0604020202020204" pitchFamily="34" charset="0"/>
                        </a:rPr>
                        <a:t>.</a:t>
                      </a:r>
                    </a:p>
                  </a:txBody>
                  <a:tcPr marL="142875" marR="142875" marT="142875" marB="142875"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just">
                        <a:lnSpc>
                          <a:spcPct val="150000"/>
                        </a:lnSpc>
                        <a:defRPr/>
                      </a:pPr>
                      <a:r>
                        <a:rPr lang="en-US" sz="3600" dirty="0" err="1">
                          <a:latin typeface="Arial" panose="020B0604020202020204" pitchFamily="34" charset="0"/>
                          <a:cs typeface="Arial" panose="020B0604020202020204" pitchFamily="34" charset="0"/>
                        </a:rPr>
                        <a:t>Giữa</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các</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phân</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tử</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có</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lực</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hút</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và</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đẩy</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gọi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chung</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là</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lực</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liên</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kết</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phân</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tử</a:t>
                      </a:r>
                      <a:r>
                        <a:rPr lang="en-US" sz="3600" dirty="0">
                          <a:latin typeface="Arial" panose="020B0604020202020204" pitchFamily="34" charset="0"/>
                          <a:cs typeface="Arial" panose="020B0604020202020204" pitchFamily="34" charset="0"/>
                        </a:rPr>
                        <a:t>.</a:t>
                      </a:r>
                    </a:p>
                  </a:txBody>
                  <a:tcPr marL="142875" marR="142875" marT="142875" marB="142875">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bl>
          </a:graphicData>
        </a:graphic>
      </p:graphicFrame>
      <p:graphicFrame>
        <p:nvGraphicFramePr>
          <p:cNvPr id="3" name="Table 3"/>
          <p:cNvGraphicFramePr>
            <a:graphicFrameLocks noGrp="1"/>
          </p:cNvGraphicFramePr>
          <p:nvPr/>
        </p:nvGraphicFramePr>
        <p:xfrm>
          <a:off x="1028700" y="8476650"/>
          <a:ext cx="16230600" cy="1044294"/>
        </p:xfrm>
        <a:graphic>
          <a:graphicData uri="http://schemas.openxmlformats.org/drawingml/2006/table">
            <a:tbl>
              <a:tblPr/>
              <a:tblGrid>
                <a:gridCol w="16230600">
                  <a:extLst>
                    <a:ext uri="{9D8B030D-6E8A-4147-A177-3AD203B41FA5}">
                      <a16:colId xmlns:a16="http://schemas.microsoft.com/office/drawing/2014/main" val="20002"/>
                    </a:ext>
                  </a:extLst>
                </a:gridCol>
              </a:tblGrid>
              <a:tr h="1044294">
                <a:tc>
                  <a:txBody>
                    <a:bodyPr/>
                    <a:lstStyle/>
                    <a:p>
                      <a:pPr algn="ctr">
                        <a:lnSpc>
                          <a:spcPct val="100000"/>
                        </a:lnSpc>
                        <a:defRPr/>
                      </a:pPr>
                      <a:r>
                        <a:rPr lang="en-US" sz="4000" b="1" dirty="0" err="1">
                          <a:latin typeface="Arial" panose="020B0604020202020204" pitchFamily="34" charset="0"/>
                          <a:cs typeface="Arial" panose="020B0604020202020204" pitchFamily="34" charset="0"/>
                        </a:rPr>
                        <a:t>Các</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chất</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có</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thể</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chuyển</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từ</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thể</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này</a:t>
                      </a:r>
                      <a:r>
                        <a:rPr lang="en-US" sz="4000" b="1" dirty="0">
                          <a:latin typeface="Arial" panose="020B0604020202020204" pitchFamily="34" charset="0"/>
                          <a:cs typeface="Arial" panose="020B0604020202020204" pitchFamily="34" charset="0"/>
                        </a:rPr>
                        <a:t> sang </a:t>
                      </a:r>
                      <a:r>
                        <a:rPr lang="en-US" sz="4000" b="1" dirty="0" err="1">
                          <a:latin typeface="Arial" panose="020B0604020202020204" pitchFamily="34" charset="0"/>
                          <a:cs typeface="Arial" panose="020B0604020202020204" pitchFamily="34" charset="0"/>
                        </a:rPr>
                        <a:t>thể</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khác</a:t>
                      </a:r>
                      <a:r>
                        <a:rPr lang="en-US" sz="4000" b="1" dirty="0">
                          <a:latin typeface="Arial" panose="020B0604020202020204" pitchFamily="34" charset="0"/>
                          <a:cs typeface="Arial" panose="020B0604020202020204" pitchFamily="34" charset="0"/>
                        </a:rPr>
                        <a:t>.</a:t>
                      </a:r>
                    </a:p>
                  </a:txBody>
                  <a:tcPr marL="142875" marR="142875" marT="142875" marB="142875"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7CBCD8"/>
                    </a:solidFill>
                  </a:tcPr>
                </a:tc>
                <a:extLst>
                  <a:ext uri="{0D108BD9-81ED-4DB2-BD59-A6C34878D82A}">
                    <a16:rowId xmlns:a16="http://schemas.microsoft.com/office/drawing/2014/main" val="10000"/>
                  </a:ext>
                </a:extLst>
              </a:tr>
            </a:tbl>
          </a:graphicData>
        </a:graphic>
      </p:graphicFrame>
      <p:sp>
        <p:nvSpPr>
          <p:cNvPr id="4" name="AutoShape 4"/>
          <p:cNvSpPr/>
          <p:nvPr/>
        </p:nvSpPr>
        <p:spPr>
          <a:xfrm>
            <a:off x="4267200" y="1423288"/>
            <a:ext cx="1956742" cy="0"/>
          </a:xfrm>
          <a:prstGeom prst="line">
            <a:avLst/>
          </a:prstGeom>
          <a:ln w="19050" cap="flat">
            <a:solidFill>
              <a:srgbClr val="000000"/>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AutoShape 5"/>
          <p:cNvSpPr/>
          <p:nvPr/>
        </p:nvSpPr>
        <p:spPr>
          <a:xfrm>
            <a:off x="11963400" y="1423288"/>
            <a:ext cx="1942381" cy="0"/>
          </a:xfrm>
          <a:prstGeom prst="line">
            <a:avLst/>
          </a:prstGeom>
          <a:ln w="19050" cap="flat">
            <a:solidFill>
              <a:srgbClr val="000000"/>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9" name="Group 18">
            <a:extLst>
              <a:ext uri="{FF2B5EF4-FFF2-40B4-BE49-F238E27FC236}">
                <a16:creationId xmlns:a16="http://schemas.microsoft.com/office/drawing/2014/main" id="{5B3B1B55-C1D1-EAC8-3346-984177E913A5}"/>
              </a:ext>
            </a:extLst>
          </p:cNvPr>
          <p:cNvGrpSpPr/>
          <p:nvPr/>
        </p:nvGrpSpPr>
        <p:grpSpPr>
          <a:xfrm>
            <a:off x="381000" y="377101"/>
            <a:ext cx="3017345" cy="3017345"/>
            <a:chOff x="3541586" y="5406155"/>
            <a:chExt cx="3017345" cy="3017345"/>
          </a:xfrm>
        </p:grpSpPr>
        <p:grpSp>
          <p:nvGrpSpPr>
            <p:cNvPr id="6" name="Group 6"/>
            <p:cNvGrpSpPr/>
            <p:nvPr/>
          </p:nvGrpSpPr>
          <p:grpSpPr>
            <a:xfrm>
              <a:off x="3541586" y="5406155"/>
              <a:ext cx="3017345" cy="3017345"/>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9050" cap="sq">
                <a:solidFill>
                  <a:srgbClr val="00000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p:cNvSpPr txBox="1"/>
              <p:nvPr/>
            </p:nvSpPr>
            <p:spPr>
              <a:xfrm>
                <a:off x="76200" y="104775"/>
                <a:ext cx="660400" cy="631825"/>
              </a:xfrm>
              <a:prstGeom prst="rect">
                <a:avLst/>
              </a:prstGeom>
            </p:spPr>
            <p:txBody>
              <a:bodyPr lIns="0" tIns="0" rIns="0" bIns="0" rtlCol="0" anchor="ctr"/>
              <a:lstStyle/>
              <a:p>
                <a:pPr marL="0" marR="0" lvl="0" indent="0" algn="ctr" defTabSz="914400" rtl="0" eaLnBrk="1" fontAlgn="auto" latinLnBrk="0" hangingPunct="1">
                  <a:lnSpc>
                    <a:spcPts val="33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9" name="Group 9"/>
            <p:cNvGrpSpPr/>
            <p:nvPr/>
          </p:nvGrpSpPr>
          <p:grpSpPr>
            <a:xfrm>
              <a:off x="3906483" y="5943788"/>
              <a:ext cx="2233479" cy="1945157"/>
              <a:chOff x="0" y="0"/>
              <a:chExt cx="2977972" cy="2593543"/>
            </a:xfrm>
          </p:grpSpPr>
          <p:sp>
            <p:nvSpPr>
              <p:cNvPr id="10" name="Freeform 10"/>
              <p:cNvSpPr/>
              <p:nvPr/>
            </p:nvSpPr>
            <p:spPr>
              <a:xfrm>
                <a:off x="0" y="0"/>
                <a:ext cx="2977972" cy="2593543"/>
              </a:xfrm>
              <a:custGeom>
                <a:avLst/>
                <a:gdLst/>
                <a:ahLst/>
                <a:cxnLst/>
                <a:rect l="l" t="t" r="r" b="b"/>
                <a:pathLst>
                  <a:path w="2977972" h="2593543">
                    <a:moveTo>
                      <a:pt x="0" y="0"/>
                    </a:moveTo>
                    <a:lnTo>
                      <a:pt x="2977972" y="0"/>
                    </a:lnTo>
                    <a:lnTo>
                      <a:pt x="2977972" y="2593543"/>
                    </a:lnTo>
                    <a:lnTo>
                      <a:pt x="0" y="2593543"/>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1" name="Group 11"/>
              <p:cNvGrpSpPr/>
              <p:nvPr/>
            </p:nvGrpSpPr>
            <p:grpSpPr>
              <a:xfrm>
                <a:off x="1857207" y="990303"/>
                <a:ext cx="653006" cy="788448"/>
                <a:chOff x="0" y="0"/>
                <a:chExt cx="812800" cy="981386"/>
              </a:xfrm>
            </p:grpSpPr>
            <p:sp>
              <p:nvSpPr>
                <p:cNvPr id="12" name="Freeform 12"/>
                <p:cNvSpPr/>
                <p:nvPr/>
              </p:nvSpPr>
              <p:spPr>
                <a:xfrm>
                  <a:off x="0" y="0"/>
                  <a:ext cx="812800" cy="981386"/>
                </a:xfrm>
                <a:custGeom>
                  <a:avLst/>
                  <a:gdLst/>
                  <a:ahLst/>
                  <a:cxnLst/>
                  <a:rect l="l" t="t" r="r" b="b"/>
                  <a:pathLst>
                    <a:path w="812800" h="981386">
                      <a:moveTo>
                        <a:pt x="406400" y="0"/>
                      </a:moveTo>
                      <a:cubicBezTo>
                        <a:pt x="181951" y="0"/>
                        <a:pt x="0" y="219691"/>
                        <a:pt x="0" y="490693"/>
                      </a:cubicBezTo>
                      <a:cubicBezTo>
                        <a:pt x="0" y="761695"/>
                        <a:pt x="181951" y="981386"/>
                        <a:pt x="406400" y="981386"/>
                      </a:cubicBezTo>
                      <a:cubicBezTo>
                        <a:pt x="630849" y="981386"/>
                        <a:pt x="812800" y="761695"/>
                        <a:pt x="812800" y="490693"/>
                      </a:cubicBezTo>
                      <a:cubicBezTo>
                        <a:pt x="812800" y="219691"/>
                        <a:pt x="630849" y="0"/>
                        <a:pt x="406400" y="0"/>
                      </a:cubicBezTo>
                      <a:close/>
                    </a:path>
                  </a:pathLst>
                </a:custGeom>
                <a:solidFill>
                  <a:srgbClr val="F6BE1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TextBox 13"/>
                <p:cNvSpPr txBox="1"/>
                <p:nvPr/>
              </p:nvSpPr>
              <p:spPr>
                <a:xfrm>
                  <a:off x="76200" y="72955"/>
                  <a:ext cx="660400" cy="816426"/>
                </a:xfrm>
                <a:prstGeom prst="rect">
                  <a:avLst/>
                </a:prstGeom>
              </p:spPr>
              <p:txBody>
                <a:bodyPr lIns="50800" tIns="50800" rIns="50800" bIns="50800" rtlCol="0" anchor="ctr"/>
                <a:lstStyle/>
                <a:p>
                  <a:pPr marL="0" marR="0" lvl="0" indent="0" algn="ctr" defTabSz="914400" rtl="0" eaLnBrk="1" fontAlgn="auto" latinLnBrk="0" hangingPunct="1">
                    <a:lnSpc>
                      <a:spcPts val="261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grpSp>
      <p:grpSp>
        <p:nvGrpSpPr>
          <p:cNvPr id="21" name="Group 20">
            <a:extLst>
              <a:ext uri="{FF2B5EF4-FFF2-40B4-BE49-F238E27FC236}">
                <a16:creationId xmlns:a16="http://schemas.microsoft.com/office/drawing/2014/main" id="{C63B2562-7A2A-F176-5773-4C4D901D1C63}"/>
              </a:ext>
            </a:extLst>
          </p:cNvPr>
          <p:cNvGrpSpPr/>
          <p:nvPr/>
        </p:nvGrpSpPr>
        <p:grpSpPr>
          <a:xfrm>
            <a:off x="14889655" y="26143"/>
            <a:ext cx="3017345" cy="3262635"/>
            <a:chOff x="11741103" y="5157642"/>
            <a:chExt cx="3017345" cy="3262635"/>
          </a:xfrm>
        </p:grpSpPr>
        <p:grpSp>
          <p:nvGrpSpPr>
            <p:cNvPr id="15" name="Group 15"/>
            <p:cNvGrpSpPr/>
            <p:nvPr/>
          </p:nvGrpSpPr>
          <p:grpSpPr>
            <a:xfrm>
              <a:off x="11741103" y="5402932"/>
              <a:ext cx="3017345" cy="3017345"/>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9050" cap="sq">
                <a:solidFill>
                  <a:srgbClr val="00000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TextBox 17"/>
              <p:cNvSpPr txBox="1"/>
              <p:nvPr/>
            </p:nvSpPr>
            <p:spPr>
              <a:xfrm>
                <a:off x="76200" y="104775"/>
                <a:ext cx="660400" cy="631825"/>
              </a:xfrm>
              <a:prstGeom prst="rect">
                <a:avLst/>
              </a:prstGeom>
            </p:spPr>
            <p:txBody>
              <a:bodyPr lIns="0" tIns="0" rIns="0" bIns="0" rtlCol="0" anchor="ctr"/>
              <a:lstStyle/>
              <a:p>
                <a:pPr marL="0" marR="0" lvl="0" indent="0" algn="ctr" defTabSz="914400" rtl="0" eaLnBrk="1" fontAlgn="auto" latinLnBrk="0" hangingPunct="1">
                  <a:lnSpc>
                    <a:spcPts val="33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Freeform 18"/>
            <p:cNvSpPr/>
            <p:nvPr/>
          </p:nvSpPr>
          <p:spPr>
            <a:xfrm rot="2111780">
              <a:off x="12609242" y="5157642"/>
              <a:ext cx="1490616" cy="3121622"/>
            </a:xfrm>
            <a:custGeom>
              <a:avLst/>
              <a:gdLst/>
              <a:ahLst/>
              <a:cxnLst/>
              <a:rect l="l" t="t" r="r" b="b"/>
              <a:pathLst>
                <a:path w="1490616" h="3121622">
                  <a:moveTo>
                    <a:pt x="0" y="0"/>
                  </a:moveTo>
                  <a:lnTo>
                    <a:pt x="1490616" y="0"/>
                  </a:lnTo>
                  <a:lnTo>
                    <a:pt x="1490616" y="3121623"/>
                  </a:lnTo>
                  <a:lnTo>
                    <a:pt x="0" y="3121623"/>
                  </a:lnTo>
                  <a:lnTo>
                    <a:pt x="0" y="0"/>
                  </a:lnTo>
                  <a:close/>
                </a:path>
              </a:pathLst>
            </a:custGeom>
            <a:blipFill>
              <a:blip>
                <a:extLst>
                  <a:ext uri="{96DAC541-7B7A-43D3-8B79-37D633B846F1}">
                    <asvg:svgBlip xmlns="" xmlns:asvg="http://schemas.microsoft.com/office/drawing/2016/SVG/main" r:embed="rId3"/>
                  </a:ext>
                </a:extLst>
              </a:blip>
              <a:stretch>
                <a:fillRect l="-354712" t="-29489"/>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0" name="TextBox 19">
            <a:extLst>
              <a:ext uri="{FF2B5EF4-FFF2-40B4-BE49-F238E27FC236}">
                <a16:creationId xmlns:a16="http://schemas.microsoft.com/office/drawing/2014/main" id="{ED476957-112D-A3CE-B3B0-2A81AEE93725}"/>
              </a:ext>
            </a:extLst>
          </p:cNvPr>
          <p:cNvSpPr txBox="1"/>
          <p:nvPr/>
        </p:nvSpPr>
        <p:spPr>
          <a:xfrm>
            <a:off x="27709" y="820587"/>
            <a:ext cx="18288000"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EM ĐÃ HỌC</a:t>
            </a:r>
          </a:p>
        </p:txBody>
      </p:sp>
    </p:spTree>
  </p:cSld>
  <p:clrMapOvr>
    <a:masterClrMapping/>
  </p:clrMapOvr>
  <p:transition spd="med">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11">
            <a:extLst>
              <a:ext uri="{FF2B5EF4-FFF2-40B4-BE49-F238E27FC236}">
                <a16:creationId xmlns:a16="http://schemas.microsoft.com/office/drawing/2014/main" id="{7354A779-6CAF-5A42-BF03-DAB54C5A806F}"/>
              </a:ext>
            </a:extLst>
          </p:cNvPr>
          <p:cNvSpPr txBox="1"/>
          <p:nvPr/>
        </p:nvSpPr>
        <p:spPr>
          <a:xfrm>
            <a:off x="4556485" y="933450"/>
            <a:ext cx="9175031" cy="1015663"/>
          </a:xfrm>
          <a:prstGeom prst="rect">
            <a:avLst/>
          </a:prstGeom>
        </p:spPr>
        <p:txBody>
          <a:bodyPr lIns="0" tIns="0" rIns="0" bIns="0" rtlCol="0" anchor="t">
            <a:spAutoFit/>
          </a:bodyPr>
          <a:lstStyle/>
          <a:p>
            <a:pPr marL="0" marR="0" lvl="0" indent="0" algn="ctr" defTabSz="914400" rtl="0" eaLnBrk="1" fontAlgn="auto" latinLnBrk="0" hangingPunct="1">
              <a:spcBef>
                <a:spcPct val="0"/>
              </a:spcBef>
              <a:spcAft>
                <a:spcPts val="0"/>
              </a:spcAft>
              <a:buClrTx/>
              <a:buSzTx/>
              <a:buFontTx/>
              <a:buNone/>
              <a:tabLst/>
              <a:defRPr/>
            </a:pPr>
            <a:r>
              <a:rPr kumimoji="0" lang="en-US" sz="6600" b="1" i="0" u="none" strike="noStrike" kern="1200" cap="none" spc="0" normalizeH="0" baseline="0" noProof="0" dirty="0">
                <a:ln>
                  <a:noFill/>
                </a:ln>
                <a:solidFill>
                  <a:srgbClr val="D4152B"/>
                </a:solidFill>
                <a:effectLst/>
                <a:uLnTx/>
                <a:uFillTx/>
                <a:latin typeface="Arial" panose="020B0604020202020204" pitchFamily="34" charset="0"/>
                <a:ea typeface="+mn-ea"/>
                <a:cs typeface="Arial" panose="020B0604020202020204" pitchFamily="34" charset="0"/>
              </a:rPr>
              <a:t>HƯỚNG DẪN VỀ NHÀ</a:t>
            </a:r>
          </a:p>
        </p:txBody>
      </p:sp>
      <p:pic>
        <p:nvPicPr>
          <p:cNvPr id="4" name="Picture 1">
            <a:extLst>
              <a:ext uri="{FF2B5EF4-FFF2-40B4-BE49-F238E27FC236}">
                <a16:creationId xmlns:a16="http://schemas.microsoft.com/office/drawing/2014/main" id="{896457F1-87FE-F969-DC07-F088F4950975}"/>
              </a:ext>
            </a:extLst>
          </p:cNvPr>
          <p:cNvPicPr>
            <a:picLocks noChangeAspect="1"/>
          </p:cNvPicPr>
          <p:nvPr/>
        </p:nvPicPr>
        <p:blipFill rotWithShape="1">
          <a:blip r:embed="rId2"/>
          <a:srcRect l="27822"/>
          <a:stretch/>
        </p:blipFill>
        <p:spPr>
          <a:xfrm flipH="1">
            <a:off x="15849020" y="288785"/>
            <a:ext cx="2873342" cy="2370760"/>
          </a:xfrm>
          <a:prstGeom prst="rect">
            <a:avLst/>
          </a:prstGeom>
        </p:spPr>
      </p:pic>
      <p:grpSp>
        <p:nvGrpSpPr>
          <p:cNvPr id="11" name="Nhóm 10">
            <a:extLst>
              <a:ext uri="{FF2B5EF4-FFF2-40B4-BE49-F238E27FC236}">
                <a16:creationId xmlns:a16="http://schemas.microsoft.com/office/drawing/2014/main" id="{E726532F-4E20-48BD-B1E0-4D0B6924ACC4}"/>
              </a:ext>
            </a:extLst>
          </p:cNvPr>
          <p:cNvGrpSpPr/>
          <p:nvPr/>
        </p:nvGrpSpPr>
        <p:grpSpPr>
          <a:xfrm>
            <a:off x="609601" y="2963007"/>
            <a:ext cx="7656948" cy="2504923"/>
            <a:chOff x="974279" y="2007232"/>
            <a:chExt cx="7656948" cy="2504923"/>
          </a:xfrm>
        </p:grpSpPr>
        <p:sp>
          <p:nvSpPr>
            <p:cNvPr id="5" name="TextBox 19">
              <a:extLst>
                <a:ext uri="{FF2B5EF4-FFF2-40B4-BE49-F238E27FC236}">
                  <a16:creationId xmlns:a16="http://schemas.microsoft.com/office/drawing/2014/main" id="{93A14919-C189-632D-4DAF-28F31D8C552F}"/>
                </a:ext>
              </a:extLst>
            </p:cNvPr>
            <p:cNvSpPr txBox="1"/>
            <p:nvPr/>
          </p:nvSpPr>
          <p:spPr>
            <a:xfrm>
              <a:off x="4825189" y="2453131"/>
              <a:ext cx="3806038" cy="1911549"/>
            </a:xfrm>
            <a:prstGeom prst="rect">
              <a:avLst/>
            </a:prstGeom>
            <a:noFill/>
          </p:spPr>
          <p:txBody>
            <a:bodyPr wrap="square">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lang="vi-VN" sz="4200">
                  <a:solidFill>
                    <a:prstClr val="black"/>
                  </a:solidFill>
                  <a:latin typeface="Arial" panose="020B0604020202020204" pitchFamily="34" charset="0"/>
                  <a:cs typeface="Arial" panose="020B0604020202020204" pitchFamily="34" charset="0"/>
                </a:rPr>
                <a:t>Ôn lại </a:t>
              </a:r>
              <a:r>
                <a:rPr kumimoji="0" lang="en-US" sz="4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kiến </a:t>
              </a:r>
              <a:r>
                <a:rPr kumimoji="0" lang="en-US" sz="4200" b="0" i="0" u="none" strike="noStrike" kern="1200" cap="none" spc="0" normalizeH="0" baseline="0" noProof="0" err="1">
                  <a:ln>
                    <a:noFill/>
                  </a:ln>
                  <a:solidFill>
                    <a:prstClr val="black"/>
                  </a:solidFill>
                  <a:effectLst/>
                  <a:uLnTx/>
                  <a:uFillTx/>
                  <a:latin typeface="Arial" panose="020B0604020202020204" pitchFamily="34" charset="0"/>
                  <a:ea typeface="+mn-ea"/>
                  <a:cs typeface="Arial" panose="020B0604020202020204" pitchFamily="34" charset="0"/>
                </a:rPr>
                <a:t>thức</a:t>
              </a:r>
              <a:r>
                <a:rPr kumimoji="0" lang="en-US" sz="4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trong bài</a:t>
              </a:r>
              <a:endParaRPr kumimoji="0" lang="en-US" sz="4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10" name="Hình ảnh 9">
              <a:extLst>
                <a:ext uri="{FF2B5EF4-FFF2-40B4-BE49-F238E27FC236}">
                  <a16:creationId xmlns:a16="http://schemas.microsoft.com/office/drawing/2014/main" id="{8FCE5579-F4B1-8D57-4FA9-DB7D0897D11C}"/>
                </a:ext>
              </a:extLst>
            </p:cNvPr>
            <p:cNvPicPr>
              <a:picLocks noChangeAspect="1"/>
            </p:cNvPicPr>
            <p:nvPr/>
          </p:nvPicPr>
          <p:blipFill>
            <a:blip r:embed="rId3"/>
            <a:stretch>
              <a:fillRect/>
            </a:stretch>
          </p:blipFill>
          <p:spPr>
            <a:xfrm>
              <a:off x="974279" y="2007232"/>
              <a:ext cx="3541442" cy="2504923"/>
            </a:xfrm>
            <a:prstGeom prst="rect">
              <a:avLst/>
            </a:prstGeom>
          </p:spPr>
        </p:pic>
      </p:grpSp>
      <p:grpSp>
        <p:nvGrpSpPr>
          <p:cNvPr id="14" name="Nhóm 13">
            <a:extLst>
              <a:ext uri="{FF2B5EF4-FFF2-40B4-BE49-F238E27FC236}">
                <a16:creationId xmlns:a16="http://schemas.microsoft.com/office/drawing/2014/main" id="{54438821-1888-0BC7-5FD6-5126F701BEC8}"/>
              </a:ext>
            </a:extLst>
          </p:cNvPr>
          <p:cNvGrpSpPr/>
          <p:nvPr/>
        </p:nvGrpSpPr>
        <p:grpSpPr>
          <a:xfrm>
            <a:off x="609600" y="6087642"/>
            <a:ext cx="7666832" cy="2601534"/>
            <a:chOff x="1178289" y="6087642"/>
            <a:chExt cx="7666832" cy="2601534"/>
          </a:xfrm>
        </p:grpSpPr>
        <p:sp>
          <p:nvSpPr>
            <p:cNvPr id="7" name="Hộp Văn bản 6">
              <a:extLst>
                <a:ext uri="{FF2B5EF4-FFF2-40B4-BE49-F238E27FC236}">
                  <a16:creationId xmlns:a16="http://schemas.microsoft.com/office/drawing/2014/main" id="{A29B657D-5A4C-B5EE-C3DC-D647052049C3}"/>
                </a:ext>
              </a:extLst>
            </p:cNvPr>
            <p:cNvSpPr txBox="1"/>
            <p:nvPr/>
          </p:nvSpPr>
          <p:spPr>
            <a:xfrm>
              <a:off x="5029200" y="6468606"/>
              <a:ext cx="3815921" cy="1839606"/>
            </a:xfrm>
            <a:prstGeom prst="rect">
              <a:avLst/>
            </a:prstGeom>
            <a:noFill/>
          </p:spPr>
          <p:txBody>
            <a:bodyPr wrap="square">
              <a:spAutoFit/>
            </a:bodyPr>
            <a:lstStyle/>
            <a:p>
              <a:pPr>
                <a:lnSpc>
                  <a:spcPct val="150000"/>
                </a:lnSpc>
              </a:pPr>
              <a:r>
                <a:rPr kumimoji="0" lang="en-US" sz="4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Hoàn thành phần Vận dụng </a:t>
              </a:r>
              <a:endParaRPr lang="en-US" sz="4000"/>
            </a:p>
          </p:txBody>
        </p:sp>
        <p:pic>
          <p:nvPicPr>
            <p:cNvPr id="13" name="Hình ảnh 12">
              <a:extLst>
                <a:ext uri="{FF2B5EF4-FFF2-40B4-BE49-F238E27FC236}">
                  <a16:creationId xmlns:a16="http://schemas.microsoft.com/office/drawing/2014/main" id="{1275593A-ED9C-BEBC-8399-82471B93C433}"/>
                </a:ext>
              </a:extLst>
            </p:cNvPr>
            <p:cNvPicPr>
              <a:picLocks noChangeAspect="1"/>
            </p:cNvPicPr>
            <p:nvPr/>
          </p:nvPicPr>
          <p:blipFill>
            <a:blip r:embed="rId4"/>
            <a:stretch>
              <a:fillRect/>
            </a:stretch>
          </p:blipFill>
          <p:spPr>
            <a:xfrm>
              <a:off x="1178289" y="6087642"/>
              <a:ext cx="3541442" cy="2601534"/>
            </a:xfrm>
            <a:prstGeom prst="rect">
              <a:avLst/>
            </a:prstGeom>
          </p:spPr>
        </p:pic>
      </p:grpSp>
      <p:grpSp>
        <p:nvGrpSpPr>
          <p:cNvPr id="17" name="Nhóm 16">
            <a:extLst>
              <a:ext uri="{FF2B5EF4-FFF2-40B4-BE49-F238E27FC236}">
                <a16:creationId xmlns:a16="http://schemas.microsoft.com/office/drawing/2014/main" id="{D6304AE8-BB61-4A37-5014-32234B3F0DE5}"/>
              </a:ext>
            </a:extLst>
          </p:cNvPr>
          <p:cNvGrpSpPr/>
          <p:nvPr/>
        </p:nvGrpSpPr>
        <p:grpSpPr>
          <a:xfrm>
            <a:off x="8713875" y="2847765"/>
            <a:ext cx="9309284" cy="2735406"/>
            <a:chOff x="9762232" y="2847765"/>
            <a:chExt cx="9309284" cy="2735406"/>
          </a:xfrm>
        </p:grpSpPr>
        <p:sp>
          <p:nvSpPr>
            <p:cNvPr id="8" name="Hộp Văn bản 7">
              <a:extLst>
                <a:ext uri="{FF2B5EF4-FFF2-40B4-BE49-F238E27FC236}">
                  <a16:creationId xmlns:a16="http://schemas.microsoft.com/office/drawing/2014/main" id="{0659DC7A-1C53-28A4-C17C-E6E8685F12AE}"/>
                </a:ext>
              </a:extLst>
            </p:cNvPr>
            <p:cNvSpPr txBox="1"/>
            <p:nvPr/>
          </p:nvSpPr>
          <p:spPr>
            <a:xfrm>
              <a:off x="13568269" y="4008772"/>
              <a:ext cx="5503247" cy="707886"/>
            </a:xfrm>
            <a:prstGeom prst="rect">
              <a:avLst/>
            </a:prstGeom>
            <a:noFill/>
          </p:spPr>
          <p:txBody>
            <a:bodyPr wrap="square">
              <a:spAutoFit/>
            </a:bodyPr>
            <a:lstStyle/>
            <a:p>
              <a:pPr algn="just"/>
              <a:r>
                <a:rPr kumimoji="0" lang="vi-VN" sz="4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Làm bài tập trong SBT</a:t>
              </a:r>
              <a:endParaRPr lang="en-US" sz="4000"/>
            </a:p>
          </p:txBody>
        </p:sp>
        <p:pic>
          <p:nvPicPr>
            <p:cNvPr id="16" name="Hình ảnh 15">
              <a:extLst>
                <a:ext uri="{FF2B5EF4-FFF2-40B4-BE49-F238E27FC236}">
                  <a16:creationId xmlns:a16="http://schemas.microsoft.com/office/drawing/2014/main" id="{D224EC5F-B0E5-00C8-5487-8CBC6F20893C}"/>
                </a:ext>
              </a:extLst>
            </p:cNvPr>
            <p:cNvPicPr>
              <a:picLocks noChangeAspect="1"/>
            </p:cNvPicPr>
            <p:nvPr/>
          </p:nvPicPr>
          <p:blipFill>
            <a:blip r:embed="rId5"/>
            <a:stretch>
              <a:fillRect/>
            </a:stretch>
          </p:blipFill>
          <p:spPr>
            <a:xfrm>
              <a:off x="9762232" y="2847765"/>
              <a:ext cx="3806038" cy="2735406"/>
            </a:xfrm>
            <a:prstGeom prst="rect">
              <a:avLst/>
            </a:prstGeom>
          </p:spPr>
        </p:pic>
      </p:grpSp>
      <p:grpSp>
        <p:nvGrpSpPr>
          <p:cNvPr id="21" name="Nhóm 20">
            <a:extLst>
              <a:ext uri="{FF2B5EF4-FFF2-40B4-BE49-F238E27FC236}">
                <a16:creationId xmlns:a16="http://schemas.microsoft.com/office/drawing/2014/main" id="{0BF7DB44-C390-C839-552A-4865AC55476B}"/>
              </a:ext>
            </a:extLst>
          </p:cNvPr>
          <p:cNvGrpSpPr/>
          <p:nvPr/>
        </p:nvGrpSpPr>
        <p:grpSpPr>
          <a:xfrm>
            <a:off x="8703991" y="5924285"/>
            <a:ext cx="9319167" cy="2764891"/>
            <a:chOff x="9752348" y="5924285"/>
            <a:chExt cx="9319167" cy="2764891"/>
          </a:xfrm>
        </p:grpSpPr>
        <p:pic>
          <p:nvPicPr>
            <p:cNvPr id="19" name="Hình ảnh 18">
              <a:extLst>
                <a:ext uri="{FF2B5EF4-FFF2-40B4-BE49-F238E27FC236}">
                  <a16:creationId xmlns:a16="http://schemas.microsoft.com/office/drawing/2014/main" id="{1BA70D21-9756-3668-0046-0DA715E12B55}"/>
                </a:ext>
              </a:extLst>
            </p:cNvPr>
            <p:cNvPicPr>
              <a:picLocks noChangeAspect="1"/>
            </p:cNvPicPr>
            <p:nvPr/>
          </p:nvPicPr>
          <p:blipFill>
            <a:blip r:embed="rId6"/>
            <a:stretch>
              <a:fillRect/>
            </a:stretch>
          </p:blipFill>
          <p:spPr>
            <a:xfrm>
              <a:off x="9752348" y="5953770"/>
              <a:ext cx="3815921" cy="2735406"/>
            </a:xfrm>
            <a:prstGeom prst="rect">
              <a:avLst/>
            </a:prstGeom>
          </p:spPr>
        </p:pic>
        <p:sp>
          <p:nvSpPr>
            <p:cNvPr id="20" name="TextBox 23">
              <a:extLst>
                <a:ext uri="{FF2B5EF4-FFF2-40B4-BE49-F238E27FC236}">
                  <a16:creationId xmlns:a16="http://schemas.microsoft.com/office/drawing/2014/main" id="{2CCF8B6B-F063-AC09-0BC8-88CFE86419FA}"/>
                </a:ext>
              </a:extLst>
            </p:cNvPr>
            <p:cNvSpPr txBox="1"/>
            <p:nvPr/>
          </p:nvSpPr>
          <p:spPr>
            <a:xfrm>
              <a:off x="13568268" y="5924285"/>
              <a:ext cx="5503247" cy="2748253"/>
            </a:xfrm>
            <a:prstGeom prst="rect">
              <a:avLst/>
            </a:prstGeom>
            <a:noFill/>
          </p:spPr>
          <p:txBody>
            <a:bodyPr wrap="square">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40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Chuẩn</a:t>
              </a:r>
              <a:r>
                <a:rPr kumimoji="0" lang="en-US" sz="4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4000" b="0" i="0" u="none" strike="noStrike" kern="1200" cap="none" spc="0" normalizeH="0" baseline="0" noProof="0" err="1">
                  <a:ln>
                    <a:noFill/>
                  </a:ln>
                  <a:solidFill>
                    <a:prstClr val="black"/>
                  </a:solidFill>
                  <a:effectLst/>
                  <a:uLnTx/>
                  <a:uFillTx/>
                  <a:latin typeface="Arial" panose="020B0604020202020204" pitchFamily="34" charset="0"/>
                  <a:cs typeface="Arial" panose="020B0604020202020204" pitchFamily="34" charset="0"/>
                </a:rPr>
                <a:t>bị</a:t>
              </a:r>
              <a:r>
                <a:rPr kumimoji="0" lang="en-US" sz="40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 </a:t>
              </a:r>
              <a:r>
                <a:rPr kumimoji="0" lang="en-US" sz="40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Bài </a:t>
              </a:r>
              <a:r>
                <a:rPr kumimoji="0" lang="en-US" sz="4000" b="1" i="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2: </a:t>
              </a:r>
              <a:r>
                <a:rPr kumimoji="0" lang="en-US" sz="4000" b="1" i="1"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Nội</a:t>
              </a:r>
              <a:r>
                <a:rPr kumimoji="0" lang="en-US" sz="4000" b="1" i="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4000" b="1" i="1"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năng</a:t>
              </a:r>
              <a:r>
                <a:rPr kumimoji="0" lang="en-US" sz="4000" b="1" i="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4000" b="1" i="1"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Định</a:t>
              </a:r>
              <a:r>
                <a:rPr kumimoji="0" lang="en-US" sz="4000" b="1" i="1"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1"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luật</a:t>
              </a:r>
              <a:r>
                <a:rPr kumimoji="0" lang="en-US" sz="4000" b="1" i="1"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I </a:t>
              </a:r>
              <a:r>
                <a:rPr kumimoji="0" lang="en-US" sz="4000" b="1" i="1"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4000" b="1" i="1"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1"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nhiệt</a:t>
              </a:r>
              <a:r>
                <a:rPr kumimoji="0" lang="en-US" sz="4000" b="1" i="1"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1"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động</a:t>
              </a:r>
              <a:r>
                <a:rPr kumimoji="0" lang="en-US" sz="4000" b="1" i="1"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1"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lực</a:t>
              </a:r>
              <a:r>
                <a:rPr kumimoji="0" lang="en-US" sz="4000" b="1" i="1"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4000" b="1" i="1" u="none" strike="noStrike" kern="1200" cap="none" spc="0" normalizeH="0" baseline="0" noProof="0" dirty="0" err="1">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học</a:t>
              </a:r>
              <a:endParaRPr kumimoji="0" lang="en-US" sz="4000" b="1" i="1"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grpSp>
      <p:pic>
        <p:nvPicPr>
          <p:cNvPr id="22" name="Picture 24">
            <a:extLst>
              <a:ext uri="{FF2B5EF4-FFF2-40B4-BE49-F238E27FC236}">
                <a16:creationId xmlns:a16="http://schemas.microsoft.com/office/drawing/2014/main" id="{02A35B5C-EB3C-8BDC-27CD-76501FF615AE}"/>
              </a:ext>
            </a:extLst>
          </p:cNvPr>
          <p:cNvPicPr>
            <a:picLocks noChangeAspect="1"/>
          </p:cNvPicPr>
          <p:nvPr/>
        </p:nvPicPr>
        <p:blipFill>
          <a:blip r:embed="rId7"/>
          <a:stretch>
            <a:fillRect/>
          </a:stretch>
        </p:blipFill>
        <p:spPr>
          <a:xfrm>
            <a:off x="6989715" y="8658082"/>
            <a:ext cx="2154285" cy="1596562"/>
          </a:xfrm>
          <a:prstGeom prst="rect">
            <a:avLst/>
          </a:prstGeom>
        </p:spPr>
      </p:pic>
      <p:pic>
        <p:nvPicPr>
          <p:cNvPr id="23" name="Google Shape;192;p2">
            <a:extLst>
              <a:ext uri="{FF2B5EF4-FFF2-40B4-BE49-F238E27FC236}">
                <a16:creationId xmlns:a16="http://schemas.microsoft.com/office/drawing/2014/main" id="{A2B4A419-5B91-A214-7824-C1C8266B6555}"/>
              </a:ext>
            </a:extLst>
          </p:cNvPr>
          <p:cNvPicPr preferRelativeResize="0"/>
          <p:nvPr/>
        </p:nvPicPr>
        <p:blipFill rotWithShape="1">
          <a:blip r:embed="rId8">
            <a:alphaModFix/>
          </a:blip>
          <a:srcRect/>
          <a:stretch/>
        </p:blipFill>
        <p:spPr>
          <a:xfrm>
            <a:off x="0" y="10011622"/>
            <a:ext cx="2133599" cy="358877"/>
          </a:xfrm>
          <a:prstGeom prst="rect">
            <a:avLst/>
          </a:prstGeom>
          <a:noFill/>
          <a:ln>
            <a:noFill/>
          </a:ln>
        </p:spPr>
      </p:pic>
    </p:spTree>
    <p:extLst>
      <p:ext uri="{BB962C8B-B14F-4D97-AF65-F5344CB8AC3E}">
        <p14:creationId xmlns:p14="http://schemas.microsoft.com/office/powerpoint/2010/main" val="4102433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left)">
                                      <p:cBhvr>
                                        <p:cTn id="2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EAF6FD"/>
        </a:solidFill>
        <a:effectLst/>
      </p:bgPr>
    </p:bg>
    <p:spTree>
      <p:nvGrpSpPr>
        <p:cNvPr id="1" name=""/>
        <p:cNvGrpSpPr/>
        <p:nvPr/>
      </p:nvGrpSpPr>
      <p:grpSpPr>
        <a:xfrm>
          <a:off x="0" y="0"/>
          <a:ext cx="0" cy="0"/>
          <a:chOff x="0" y="0"/>
          <a:chExt cx="0" cy="0"/>
        </a:xfrm>
      </p:grpSpPr>
      <p:sp>
        <p:nvSpPr>
          <p:cNvPr id="2" name="Freeform 2"/>
          <p:cNvSpPr/>
          <p:nvPr/>
        </p:nvSpPr>
        <p:spPr>
          <a:xfrm>
            <a:off x="479459" y="939548"/>
            <a:ext cx="17329082" cy="8407905"/>
          </a:xfrm>
          <a:custGeom>
            <a:avLst/>
            <a:gdLst/>
            <a:ahLst/>
            <a:cxnLst/>
            <a:rect l="l" t="t" r="r" b="b"/>
            <a:pathLst>
              <a:path w="17329082" h="8407905">
                <a:moveTo>
                  <a:pt x="0" y="0"/>
                </a:moveTo>
                <a:lnTo>
                  <a:pt x="17329082" y="0"/>
                </a:lnTo>
                <a:lnTo>
                  <a:pt x="17329082" y="8407904"/>
                </a:lnTo>
                <a:lnTo>
                  <a:pt x="0" y="8407904"/>
                </a:lnTo>
                <a:lnTo>
                  <a:pt x="0" y="0"/>
                </a:lnTo>
                <a:close/>
              </a:path>
            </a:pathLst>
          </a:custGeom>
          <a:blipFill>
            <a:blip>
              <a:extLst>
                <a:ext uri="{96DAC541-7B7A-43D3-8B79-37D633B846F1}">
                  <asvg:svgBlip xmlns="" xmlns:asvg="http://schemas.microsoft.com/office/drawing/2016/SVG/main" r:embed="rId2"/>
                </a:ext>
              </a:extLst>
            </a:blip>
            <a:stretch>
              <a:fillRect/>
            </a:stretch>
          </a:blipFill>
        </p:spPr>
        <p:txBody>
          <a:bodyPr/>
          <a:lstStyle/>
          <a:p>
            <a:endParaRPr lang="en-US"/>
          </a:p>
        </p:txBody>
      </p:sp>
      <p:sp>
        <p:nvSpPr>
          <p:cNvPr id="3" name="Freeform 3"/>
          <p:cNvSpPr/>
          <p:nvPr/>
        </p:nvSpPr>
        <p:spPr>
          <a:xfrm rot="1026689">
            <a:off x="411735" y="6888569"/>
            <a:ext cx="3592190" cy="2664752"/>
          </a:xfrm>
          <a:custGeom>
            <a:avLst/>
            <a:gdLst/>
            <a:ahLst/>
            <a:cxnLst/>
            <a:rect l="l" t="t" r="r" b="b"/>
            <a:pathLst>
              <a:path w="3592190" h="2664752">
                <a:moveTo>
                  <a:pt x="0" y="0"/>
                </a:moveTo>
                <a:lnTo>
                  <a:pt x="3592190" y="0"/>
                </a:lnTo>
                <a:lnTo>
                  <a:pt x="3592190" y="2664752"/>
                </a:lnTo>
                <a:lnTo>
                  <a:pt x="0" y="2664752"/>
                </a:lnTo>
                <a:lnTo>
                  <a:pt x="0" y="0"/>
                </a:lnTo>
                <a:close/>
              </a:path>
            </a:pathLst>
          </a:custGeom>
          <a:blipFill>
            <a:blip>
              <a:extLst>
                <a:ext uri="{96DAC541-7B7A-43D3-8B79-37D633B846F1}">
                  <asvg:svgBlip xmlns="" xmlns:asvg="http://schemas.microsoft.com/office/drawing/2016/SVG/main" r:embed="rId3"/>
                </a:ext>
              </a:extLst>
            </a:blip>
            <a:stretch>
              <a:fillRect/>
            </a:stretch>
          </a:blipFill>
        </p:spPr>
        <p:txBody>
          <a:bodyPr/>
          <a:lstStyle/>
          <a:p>
            <a:endParaRPr lang="en-US"/>
          </a:p>
        </p:txBody>
      </p:sp>
      <p:sp>
        <p:nvSpPr>
          <p:cNvPr id="4" name="Freeform 4"/>
          <p:cNvSpPr/>
          <p:nvPr/>
        </p:nvSpPr>
        <p:spPr>
          <a:xfrm rot="-531226">
            <a:off x="15780149" y="7387573"/>
            <a:ext cx="2069633" cy="2490805"/>
          </a:xfrm>
          <a:custGeom>
            <a:avLst/>
            <a:gdLst/>
            <a:ahLst/>
            <a:cxnLst/>
            <a:rect l="l" t="t" r="r" b="b"/>
            <a:pathLst>
              <a:path w="2069633" h="2490805">
                <a:moveTo>
                  <a:pt x="0" y="0"/>
                </a:moveTo>
                <a:lnTo>
                  <a:pt x="2069633" y="0"/>
                </a:lnTo>
                <a:lnTo>
                  <a:pt x="2069633" y="2490805"/>
                </a:lnTo>
                <a:lnTo>
                  <a:pt x="0" y="2490805"/>
                </a:lnTo>
                <a:lnTo>
                  <a:pt x="0" y="0"/>
                </a:lnTo>
                <a:close/>
              </a:path>
            </a:pathLst>
          </a:custGeom>
          <a:blipFill>
            <a:blip>
              <a:extLst>
                <a:ext uri="{96DAC541-7B7A-43D3-8B79-37D633B846F1}">
                  <asvg:svgBlip xmlns="" xmlns:asvg="http://schemas.microsoft.com/office/drawing/2016/SVG/main" r:embed="rId4"/>
                </a:ext>
              </a:extLst>
            </a:blip>
            <a:stretch>
              <a:fillRect/>
            </a:stretch>
          </a:blipFill>
        </p:spPr>
        <p:txBody>
          <a:bodyPr/>
          <a:lstStyle/>
          <a:p>
            <a:endParaRPr lang="en-US"/>
          </a:p>
        </p:txBody>
      </p:sp>
      <p:sp>
        <p:nvSpPr>
          <p:cNvPr id="5" name="Freeform 5"/>
          <p:cNvSpPr/>
          <p:nvPr/>
        </p:nvSpPr>
        <p:spPr>
          <a:xfrm rot="858002">
            <a:off x="13130234" y="-183207"/>
            <a:ext cx="5447880" cy="3248918"/>
          </a:xfrm>
          <a:custGeom>
            <a:avLst/>
            <a:gdLst/>
            <a:ahLst/>
            <a:cxnLst/>
            <a:rect l="l" t="t" r="r" b="b"/>
            <a:pathLst>
              <a:path w="5447880" h="3248918">
                <a:moveTo>
                  <a:pt x="0" y="0"/>
                </a:moveTo>
                <a:lnTo>
                  <a:pt x="5447880" y="0"/>
                </a:lnTo>
                <a:lnTo>
                  <a:pt x="5447880" y="3248918"/>
                </a:lnTo>
                <a:lnTo>
                  <a:pt x="0" y="3248918"/>
                </a:lnTo>
                <a:lnTo>
                  <a:pt x="0" y="0"/>
                </a:lnTo>
                <a:close/>
              </a:path>
            </a:pathLst>
          </a:custGeom>
          <a:blipFill>
            <a:blip>
              <a:extLst>
                <a:ext uri="{96DAC541-7B7A-43D3-8B79-37D633B846F1}">
                  <asvg:svgBlip xmlns="" xmlns:asvg="http://schemas.microsoft.com/office/drawing/2016/SVG/main" r:embed="rId5"/>
                </a:ext>
              </a:extLst>
            </a:blip>
            <a:stretch>
              <a:fillRect/>
            </a:stretch>
          </a:blipFill>
        </p:spPr>
        <p:txBody>
          <a:bodyPr/>
          <a:lstStyle/>
          <a:p>
            <a:endParaRPr lang="en-US"/>
          </a:p>
        </p:txBody>
      </p:sp>
      <p:sp>
        <p:nvSpPr>
          <p:cNvPr id="6" name="Freeform 6"/>
          <p:cNvSpPr/>
          <p:nvPr/>
        </p:nvSpPr>
        <p:spPr>
          <a:xfrm rot="813050">
            <a:off x="1049791" y="752626"/>
            <a:ext cx="1656931" cy="2379405"/>
          </a:xfrm>
          <a:custGeom>
            <a:avLst/>
            <a:gdLst/>
            <a:ahLst/>
            <a:cxnLst/>
            <a:rect l="l" t="t" r="r" b="b"/>
            <a:pathLst>
              <a:path w="1656931" h="2379405">
                <a:moveTo>
                  <a:pt x="0" y="0"/>
                </a:moveTo>
                <a:lnTo>
                  <a:pt x="1656931" y="0"/>
                </a:lnTo>
                <a:lnTo>
                  <a:pt x="1656931" y="2379405"/>
                </a:lnTo>
                <a:lnTo>
                  <a:pt x="0" y="2379405"/>
                </a:lnTo>
                <a:lnTo>
                  <a:pt x="0" y="0"/>
                </a:lnTo>
                <a:close/>
              </a:path>
            </a:pathLst>
          </a:custGeom>
          <a:blipFill>
            <a:blip>
              <a:extLst>
                <a:ext uri="{96DAC541-7B7A-43D3-8B79-37D633B846F1}">
                  <asvg:svgBlip xmlns="" xmlns:asvg="http://schemas.microsoft.com/office/drawing/2016/SVG/main" r:embed="rId6"/>
                </a:ext>
              </a:extLst>
            </a:blip>
            <a:stretch>
              <a:fillRect/>
            </a:stretch>
          </a:blipFill>
        </p:spPr>
        <p:txBody>
          <a:bodyPr/>
          <a:lstStyle/>
          <a:p>
            <a:endParaRPr lang="en-US"/>
          </a:p>
        </p:txBody>
      </p:sp>
      <p:sp>
        <p:nvSpPr>
          <p:cNvPr id="7" name="Freeform 7"/>
          <p:cNvSpPr/>
          <p:nvPr/>
        </p:nvSpPr>
        <p:spPr>
          <a:xfrm>
            <a:off x="422691" y="4283100"/>
            <a:ext cx="1212018" cy="1145908"/>
          </a:xfrm>
          <a:custGeom>
            <a:avLst/>
            <a:gdLst/>
            <a:ahLst/>
            <a:cxnLst/>
            <a:rect l="l" t="t" r="r" b="b"/>
            <a:pathLst>
              <a:path w="1212018" h="1145908">
                <a:moveTo>
                  <a:pt x="0" y="0"/>
                </a:moveTo>
                <a:lnTo>
                  <a:pt x="1212018" y="0"/>
                </a:lnTo>
                <a:lnTo>
                  <a:pt x="1212018" y="1145908"/>
                </a:lnTo>
                <a:lnTo>
                  <a:pt x="0" y="1145908"/>
                </a:lnTo>
                <a:lnTo>
                  <a:pt x="0" y="0"/>
                </a:lnTo>
                <a:close/>
              </a:path>
            </a:pathLst>
          </a:custGeom>
          <a:blipFill>
            <a:blip>
              <a:extLst>
                <a:ext uri="{96DAC541-7B7A-43D3-8B79-37D633B846F1}">
                  <asvg:svgBlip xmlns="" xmlns:asvg="http://schemas.microsoft.com/office/drawing/2016/SVG/main" r:embed="rId7"/>
                </a:ext>
              </a:extLst>
            </a:blip>
            <a:stretch>
              <a:fillRect/>
            </a:stretch>
          </a:blipFill>
        </p:spPr>
        <p:txBody>
          <a:bodyPr/>
          <a:lstStyle/>
          <a:p>
            <a:endParaRPr lang="en-US"/>
          </a:p>
        </p:txBody>
      </p:sp>
      <p:sp>
        <p:nvSpPr>
          <p:cNvPr id="8" name="Freeform 8"/>
          <p:cNvSpPr/>
          <p:nvPr/>
        </p:nvSpPr>
        <p:spPr>
          <a:xfrm rot="4124193">
            <a:off x="8891981" y="711277"/>
            <a:ext cx="638328" cy="634846"/>
          </a:xfrm>
          <a:custGeom>
            <a:avLst/>
            <a:gdLst/>
            <a:ahLst/>
            <a:cxnLst/>
            <a:rect l="l" t="t" r="r" b="b"/>
            <a:pathLst>
              <a:path w="638328" h="634846">
                <a:moveTo>
                  <a:pt x="0" y="0"/>
                </a:moveTo>
                <a:lnTo>
                  <a:pt x="638328" y="0"/>
                </a:lnTo>
                <a:lnTo>
                  <a:pt x="638328" y="634846"/>
                </a:lnTo>
                <a:lnTo>
                  <a:pt x="0" y="634846"/>
                </a:lnTo>
                <a:lnTo>
                  <a:pt x="0" y="0"/>
                </a:lnTo>
                <a:close/>
              </a:path>
            </a:pathLst>
          </a:custGeom>
          <a:blipFill>
            <a:blip>
              <a:extLst>
                <a:ext uri="{96DAC541-7B7A-43D3-8B79-37D633B846F1}">
                  <asvg:svgBlip xmlns="" xmlns:asvg="http://schemas.microsoft.com/office/drawing/2016/SVG/main" r:embed="rId8"/>
                </a:ext>
              </a:extLst>
            </a:blip>
            <a:stretch>
              <a:fillRect/>
            </a:stretch>
          </a:blipFill>
        </p:spPr>
        <p:txBody>
          <a:bodyPr/>
          <a:lstStyle/>
          <a:p>
            <a:endParaRPr lang="en-US"/>
          </a:p>
        </p:txBody>
      </p:sp>
      <p:sp>
        <p:nvSpPr>
          <p:cNvPr id="9" name="Freeform 9"/>
          <p:cNvSpPr/>
          <p:nvPr/>
        </p:nvSpPr>
        <p:spPr>
          <a:xfrm rot="-2435434">
            <a:off x="16708016" y="4752590"/>
            <a:ext cx="1102568" cy="781821"/>
          </a:xfrm>
          <a:custGeom>
            <a:avLst/>
            <a:gdLst/>
            <a:ahLst/>
            <a:cxnLst/>
            <a:rect l="l" t="t" r="r" b="b"/>
            <a:pathLst>
              <a:path w="1102568" h="781821">
                <a:moveTo>
                  <a:pt x="0" y="0"/>
                </a:moveTo>
                <a:lnTo>
                  <a:pt x="1102568" y="0"/>
                </a:lnTo>
                <a:lnTo>
                  <a:pt x="1102568" y="781820"/>
                </a:lnTo>
                <a:lnTo>
                  <a:pt x="0" y="781820"/>
                </a:lnTo>
                <a:lnTo>
                  <a:pt x="0" y="0"/>
                </a:lnTo>
                <a:close/>
              </a:path>
            </a:pathLst>
          </a:custGeom>
          <a:blipFill>
            <a:blip>
              <a:extLst>
                <a:ext uri="{96DAC541-7B7A-43D3-8B79-37D633B846F1}">
                  <asvg:svgBlip xmlns="" xmlns:asvg="http://schemas.microsoft.com/office/drawing/2016/SVG/main" r:embed="rId9"/>
                </a:ext>
              </a:extLst>
            </a:blip>
            <a:stretch>
              <a:fillRect/>
            </a:stretch>
          </a:blipFill>
        </p:spPr>
        <p:txBody>
          <a:bodyPr/>
          <a:lstStyle/>
          <a:p>
            <a:endParaRPr lang="en-US"/>
          </a:p>
        </p:txBody>
      </p:sp>
      <p:sp>
        <p:nvSpPr>
          <p:cNvPr id="10" name="Freeform 10"/>
          <p:cNvSpPr/>
          <p:nvPr/>
        </p:nvSpPr>
        <p:spPr>
          <a:xfrm rot="706216">
            <a:off x="9454256" y="8645937"/>
            <a:ext cx="1008730" cy="1224727"/>
          </a:xfrm>
          <a:custGeom>
            <a:avLst/>
            <a:gdLst/>
            <a:ahLst/>
            <a:cxnLst/>
            <a:rect l="l" t="t" r="r" b="b"/>
            <a:pathLst>
              <a:path w="1008730" h="1224727">
                <a:moveTo>
                  <a:pt x="0" y="0"/>
                </a:moveTo>
                <a:lnTo>
                  <a:pt x="1008730" y="0"/>
                </a:lnTo>
                <a:lnTo>
                  <a:pt x="1008730" y="1224726"/>
                </a:lnTo>
                <a:lnTo>
                  <a:pt x="0" y="1224726"/>
                </a:lnTo>
                <a:lnTo>
                  <a:pt x="0" y="0"/>
                </a:lnTo>
                <a:close/>
              </a:path>
            </a:pathLst>
          </a:custGeom>
          <a:blipFill>
            <a:blip>
              <a:extLst>
                <a:ext uri="{96DAC541-7B7A-43D3-8B79-37D633B846F1}">
                  <asvg:svgBlip xmlns="" xmlns:asvg="http://schemas.microsoft.com/office/drawing/2016/SVG/main" r:embed="rId10"/>
                </a:ext>
              </a:extLst>
            </a:blip>
            <a:stretch>
              <a:fillRect/>
            </a:stretch>
          </a:blipFill>
        </p:spPr>
        <p:txBody>
          <a:bodyPr/>
          <a:lstStyle/>
          <a:p>
            <a:endParaRPr lang="en-US"/>
          </a:p>
        </p:txBody>
      </p:sp>
      <p:sp>
        <p:nvSpPr>
          <p:cNvPr id="13" name="TextBox 11">
            <a:extLst>
              <a:ext uri="{FF2B5EF4-FFF2-40B4-BE49-F238E27FC236}">
                <a16:creationId xmlns:a16="http://schemas.microsoft.com/office/drawing/2014/main" id="{37F92F6D-CFAE-AD56-6834-9085249CC6ED}"/>
              </a:ext>
            </a:extLst>
          </p:cNvPr>
          <p:cNvSpPr txBox="1"/>
          <p:nvPr/>
        </p:nvSpPr>
        <p:spPr>
          <a:xfrm>
            <a:off x="1752600" y="2781296"/>
            <a:ext cx="14835194" cy="4114804"/>
          </a:xfrm>
          <a:prstGeom prst="rect">
            <a:avLst/>
          </a:prstGeom>
        </p:spPr>
        <p:txBody>
          <a:bodyPr lIns="50800" tIns="50800" rIns="50800" bIns="50800"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8800" b="1" i="0" u="none" strike="noStrike" kern="1200" cap="none" spc="0" normalizeH="0" baseline="0" noProof="0" dirty="0">
                <a:ln>
                  <a:noFill/>
                </a:ln>
                <a:solidFill>
                  <a:schemeClr val="tx2">
                    <a:lumMod val="75000"/>
                  </a:scheme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CẢM ƠN SỰ</a:t>
            </a:r>
            <a:r>
              <a:rPr lang="en-US" sz="8800" b="1" dirty="0">
                <a:solidFill>
                  <a:schemeClr val="tx2">
                    <a:lumMod val="7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kumimoji="0" lang="en-US" sz="8800" b="1" i="0" u="none" strike="noStrike" kern="1200" cap="none" spc="0" normalizeH="0" baseline="0" noProof="0" dirty="0">
                <a:ln>
                  <a:noFill/>
                </a:ln>
                <a:solidFill>
                  <a:schemeClr val="tx2">
                    <a:lumMod val="75000"/>
                  </a:scheme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CHÚ Ý </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8800" b="1" i="0" u="none" strike="noStrike" kern="1200" cap="none" spc="0" normalizeH="0" baseline="0" noProof="0" dirty="0">
                <a:ln>
                  <a:noFill/>
                </a:ln>
                <a:solidFill>
                  <a:schemeClr val="tx2">
                    <a:lumMod val="75000"/>
                  </a:schemeClr>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LẮNG NGHE CỦA CÁC EM!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Chủ đề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789</TotalTime>
  <Words>4087</Words>
  <Application>Microsoft Office PowerPoint</Application>
  <PresentationFormat>Custom</PresentationFormat>
  <Paragraphs>311</Paragraphs>
  <Slides>62</Slides>
  <Notes>12</Notes>
  <HiddenSlides>0</HiddenSlides>
  <MMClips>11</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62</vt:i4>
      </vt:variant>
    </vt:vector>
  </HeadingPairs>
  <TitlesOfParts>
    <vt:vector size="73" baseType="lpstr">
      <vt:lpstr>Arial</vt:lpstr>
      <vt:lpstr>1FTV Akira Expanded</vt:lpstr>
      <vt:lpstr>Aharoni</vt:lpstr>
      <vt:lpstr>Wingdings</vt:lpstr>
      <vt:lpstr>Calibri</vt:lpstr>
      <vt:lpstr>Aptos</vt:lpstr>
      <vt:lpstr>Times New Roman</vt:lpstr>
      <vt:lpstr>Office Theme</vt:lpstr>
      <vt:lpstr>1_Office Theme</vt:lpstr>
      <vt:lpstr>3_Office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Admin</cp:lastModifiedBy>
  <cp:revision>7</cp:revision>
  <dcterms:created xsi:type="dcterms:W3CDTF">2006-08-16T00:00:00Z</dcterms:created>
  <dcterms:modified xsi:type="dcterms:W3CDTF">2026-09-10T14:05:03Z</dcterms:modified>
  <dc:identifier>DAHJeStpxPY</dc:identifier>
</cp:coreProperties>
</file>